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</p:sldMasterIdLst>
  <p:sldIdLst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C4F1"/>
    <a:srgbClr val="009EE2"/>
    <a:srgbClr val="CAEBFA"/>
    <a:srgbClr val="4A4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2" y="1975953"/>
            <a:ext cx="7886701" cy="1782150"/>
          </a:xfrm>
          <a:prstGeom prst="rect">
            <a:avLst/>
          </a:prstGeom>
        </p:spPr>
        <p:txBody>
          <a:bodyPr anchor="t"/>
          <a:lstStyle>
            <a:lvl1pPr algn="l">
              <a:defRPr sz="45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872403"/>
            <a:ext cx="78867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3889" y="5668971"/>
            <a:ext cx="7891463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5BC4F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23889" y="5997225"/>
            <a:ext cx="7891463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9"/>
            <a:ext cx="2949178" cy="106997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5368924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298955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4055"/>
            <a:ext cx="7779544" cy="4432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53073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307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012830"/>
            <a:ext cx="78867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85128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8512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621671368"/>
              </p:ext>
            </p:extLst>
          </p:nvPr>
        </p:nvGraphicFramePr>
        <p:xfrm>
          <a:off x="628652" y="1990725"/>
          <a:ext cx="7779543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30148170"/>
              </p:ext>
            </p:extLst>
          </p:nvPr>
        </p:nvGraphicFramePr>
        <p:xfrm>
          <a:off x="731521" y="2152650"/>
          <a:ext cx="7581899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525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840525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857699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marL="68580" marR="68580" anchor="ctr">
                    <a:solidFill>
                      <a:srgbClr val="00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anchor="ctr">
                    <a:solidFill>
                      <a:srgbClr val="CAEB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0016"/>
            <a:ext cx="7779544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9"/>
            <a:ext cx="2949178" cy="106997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53689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298955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4C90373D-CA35-4C68-BAF6-03AB4D13BE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" y="-3085"/>
            <a:ext cx="9144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>
          <a:srgbClr val="5BC4F1"/>
        </a:buClr>
        <a:buFont typeface="Arial" panose="020B0604020202020204" pitchFamily="34" charset="0"/>
        <a:buChar char="•"/>
        <a:defRPr sz="21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5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35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35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fický objekt 45">
            <a:extLst>
              <a:ext uri="{FF2B5EF4-FFF2-40B4-BE49-F238E27FC236}">
                <a16:creationId xmlns:a16="http://schemas.microsoft.com/office/drawing/2014/main" id="{AE6B15D8-03CE-40F1-8D2B-EAB061B2F3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" y="-3085"/>
            <a:ext cx="9144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0016"/>
            <a:ext cx="7779544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924055"/>
            <a:ext cx="7779544" cy="419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26.10.2020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25530" y="6356355"/>
            <a:ext cx="19826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8784433" y="6366974"/>
            <a:ext cx="416717" cy="45292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1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6262534" y="299367"/>
            <a:ext cx="989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solidFill>
                  <a:srgbClr val="5BC4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7501934" y="299366"/>
            <a:ext cx="1195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 err="1">
                <a:solidFill>
                  <a:srgbClr val="5BC4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narodovse</a:t>
            </a:r>
            <a:endParaRPr lang="cs-CZ" sz="1600" dirty="0">
              <a:solidFill>
                <a:srgbClr val="5BC4F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Grafický objekt 47">
            <a:extLst>
              <a:ext uri="{FF2B5EF4-FFF2-40B4-BE49-F238E27FC236}">
                <a16:creationId xmlns:a16="http://schemas.microsoft.com/office/drawing/2014/main" id="{30A72586-B26E-4B8C-82D7-3BC0B1A63C6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55261" y="360154"/>
            <a:ext cx="179596" cy="179596"/>
          </a:xfrm>
          <a:prstGeom prst="rect">
            <a:avLst/>
          </a:prstGeom>
        </p:spPr>
      </p:pic>
      <p:pic>
        <p:nvPicPr>
          <p:cNvPr id="50" name="Grafický objekt 49">
            <a:extLst>
              <a:ext uri="{FF2B5EF4-FFF2-40B4-BE49-F238E27FC236}">
                <a16:creationId xmlns:a16="http://schemas.microsoft.com/office/drawing/2014/main" id="{D393660F-DFDE-4F6E-ABE0-C9D71BB4C03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291486" y="360154"/>
            <a:ext cx="179596" cy="17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5BC4F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5BC4F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375"/>
        </a:spcBef>
        <a:buClr>
          <a:srgbClr val="5BC4F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253CB-5899-4A51-A074-7F8E6ADA7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Etiam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dui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2D2DD2-1C7D-4669-8D27-4E58A2731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582F42-8609-4B70-BC00-25046B696AB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cs-CZ" dirty="0"/>
              <a:t>Doc. Ing. Jméno Příjmení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AB86EB-59F1-4FA5-980F-9612B85EA20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Název katedry / oddělení / funkce</a:t>
            </a:r>
          </a:p>
        </p:txBody>
      </p:sp>
    </p:spTree>
    <p:extLst>
      <p:ext uri="{BB962C8B-B14F-4D97-AF65-F5344CB8AC3E}">
        <p14:creationId xmlns:p14="http://schemas.microsoft.com/office/powerpoint/2010/main" val="140840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B7216AC-D64E-46AC-BDC6-EF293D05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Mauris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felis</a:t>
            </a:r>
            <a:r>
              <a:rPr lang="cs-CZ" dirty="0"/>
              <a:t>, </a:t>
            </a:r>
            <a:r>
              <a:rPr lang="cs-CZ" dirty="0" err="1"/>
              <a:t>sagittis</a:t>
            </a:r>
            <a:r>
              <a:rPr lang="cs-CZ" dirty="0"/>
              <a:t> </a:t>
            </a:r>
            <a:r>
              <a:rPr lang="cs-CZ" dirty="0" err="1"/>
              <a:t>at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A25D872-FF83-4EB5-88DF-5211304D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Aliquam</a:t>
            </a:r>
            <a:r>
              <a:rPr lang="cs-CZ" dirty="0"/>
              <a:t> </a:t>
            </a:r>
            <a:r>
              <a:rPr lang="cs-CZ" dirty="0" err="1"/>
              <a:t>erat</a:t>
            </a:r>
            <a:r>
              <a:rPr lang="cs-CZ" dirty="0"/>
              <a:t> </a:t>
            </a:r>
            <a:r>
              <a:rPr lang="cs-CZ" dirty="0" err="1"/>
              <a:t>volutpat</a:t>
            </a:r>
            <a:r>
              <a:rPr lang="cs-CZ" dirty="0"/>
              <a:t>. Et </a:t>
            </a:r>
            <a:r>
              <a:rPr lang="cs-CZ" dirty="0" err="1"/>
              <a:t>harum</a:t>
            </a:r>
            <a:r>
              <a:rPr lang="cs-CZ" dirty="0"/>
              <a:t> </a:t>
            </a:r>
            <a:r>
              <a:rPr lang="cs-CZ" dirty="0" err="1"/>
              <a:t>quidem</a:t>
            </a:r>
            <a:r>
              <a:rPr lang="cs-CZ" dirty="0"/>
              <a:t> </a:t>
            </a:r>
            <a:r>
              <a:rPr lang="cs-CZ" dirty="0" err="1"/>
              <a:t>rerum</a:t>
            </a:r>
            <a:r>
              <a:rPr lang="cs-CZ" dirty="0"/>
              <a:t> </a:t>
            </a:r>
            <a:r>
              <a:rPr lang="cs-CZ" dirty="0" err="1"/>
              <a:t>facilis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et </a:t>
            </a:r>
            <a:r>
              <a:rPr lang="cs-CZ" dirty="0" err="1"/>
              <a:t>expedita</a:t>
            </a:r>
            <a:r>
              <a:rPr lang="cs-CZ" dirty="0"/>
              <a:t> </a:t>
            </a:r>
            <a:r>
              <a:rPr lang="cs-CZ" dirty="0" err="1"/>
              <a:t>distinctio</a:t>
            </a:r>
            <a:r>
              <a:rPr lang="cs-CZ" dirty="0"/>
              <a:t>. </a:t>
            </a:r>
          </a:p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aptent</a:t>
            </a:r>
            <a:r>
              <a:rPr lang="cs-CZ" dirty="0"/>
              <a:t> </a:t>
            </a:r>
            <a:r>
              <a:rPr lang="cs-CZ" dirty="0" err="1"/>
              <a:t>taciti</a:t>
            </a:r>
            <a:r>
              <a:rPr lang="cs-CZ" dirty="0"/>
              <a:t> </a:t>
            </a:r>
            <a:r>
              <a:rPr lang="cs-CZ" dirty="0" err="1"/>
              <a:t>sociosqu</a:t>
            </a:r>
            <a:r>
              <a:rPr lang="cs-CZ" dirty="0"/>
              <a:t> ad </a:t>
            </a:r>
            <a:r>
              <a:rPr lang="cs-CZ" dirty="0" err="1"/>
              <a:t>litora</a:t>
            </a:r>
            <a:r>
              <a:rPr lang="cs-CZ" dirty="0"/>
              <a:t> </a:t>
            </a:r>
            <a:r>
              <a:rPr lang="cs-CZ" dirty="0" err="1"/>
              <a:t>torquent</a:t>
            </a:r>
            <a:r>
              <a:rPr lang="cs-CZ" dirty="0"/>
              <a:t> per </a:t>
            </a:r>
            <a:r>
              <a:rPr lang="cs-CZ" dirty="0" err="1"/>
              <a:t>conubia</a:t>
            </a:r>
            <a:r>
              <a:rPr lang="cs-CZ" dirty="0"/>
              <a:t> nostra, per </a:t>
            </a:r>
            <a:r>
              <a:rPr lang="cs-CZ" dirty="0" err="1"/>
              <a:t>inceptos</a:t>
            </a:r>
            <a:r>
              <a:rPr lang="cs-CZ" dirty="0"/>
              <a:t> </a:t>
            </a:r>
            <a:r>
              <a:rPr lang="cs-CZ" dirty="0" err="1"/>
              <a:t>hymenaeos</a:t>
            </a:r>
            <a:r>
              <a:rPr lang="cs-CZ" dirty="0"/>
              <a:t>. </a:t>
            </a:r>
          </a:p>
          <a:p>
            <a:r>
              <a:rPr lang="cs-CZ" dirty="0" err="1"/>
              <a:t>Etiam</a:t>
            </a:r>
            <a:r>
              <a:rPr lang="cs-CZ" dirty="0"/>
              <a:t> </a:t>
            </a:r>
            <a:r>
              <a:rPr lang="cs-CZ" dirty="0" err="1"/>
              <a:t>neque</a:t>
            </a:r>
            <a:r>
              <a:rPr lang="cs-CZ" dirty="0"/>
              <a:t>. </a:t>
            </a:r>
            <a:r>
              <a:rPr lang="cs-CZ" dirty="0" err="1"/>
              <a:t>Nemo</a:t>
            </a:r>
            <a:r>
              <a:rPr lang="cs-CZ" dirty="0"/>
              <a:t> </a:t>
            </a:r>
            <a:r>
              <a:rPr lang="cs-CZ" dirty="0" err="1"/>
              <a:t>enim</a:t>
            </a:r>
            <a:r>
              <a:rPr lang="cs-CZ" dirty="0"/>
              <a:t> </a:t>
            </a:r>
            <a:r>
              <a:rPr lang="cs-CZ" dirty="0" err="1"/>
              <a:t>ipsam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quia</a:t>
            </a:r>
            <a:r>
              <a:rPr lang="cs-CZ" dirty="0"/>
              <a:t> </a:t>
            </a:r>
            <a:r>
              <a:rPr lang="cs-CZ" dirty="0" err="1"/>
              <a:t>voluptas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aspernatur</a:t>
            </a:r>
            <a:r>
              <a:rPr lang="cs-CZ" dirty="0"/>
              <a:t> aut </a:t>
            </a:r>
            <a:r>
              <a:rPr lang="cs-CZ" dirty="0" err="1"/>
              <a:t>odit</a:t>
            </a:r>
            <a:r>
              <a:rPr lang="cs-CZ" dirty="0"/>
              <a:t> aut </a:t>
            </a:r>
            <a:r>
              <a:rPr lang="cs-CZ" dirty="0" err="1"/>
              <a:t>fugit</a:t>
            </a:r>
            <a:r>
              <a:rPr lang="cs-CZ" dirty="0"/>
              <a:t>, sed </a:t>
            </a:r>
            <a:r>
              <a:rPr lang="cs-CZ" dirty="0" err="1"/>
              <a:t>quia</a:t>
            </a:r>
            <a:r>
              <a:rPr lang="cs-CZ" dirty="0"/>
              <a:t> </a:t>
            </a:r>
            <a:r>
              <a:rPr lang="cs-CZ" dirty="0" err="1"/>
              <a:t>consequuntur</a:t>
            </a:r>
            <a:r>
              <a:rPr lang="cs-CZ" dirty="0"/>
              <a:t> </a:t>
            </a:r>
            <a:r>
              <a:rPr lang="cs-CZ" dirty="0" err="1"/>
              <a:t>magni</a:t>
            </a:r>
            <a:r>
              <a:rPr lang="cs-CZ" dirty="0"/>
              <a:t> </a:t>
            </a:r>
            <a:r>
              <a:rPr lang="cs-CZ" dirty="0" err="1"/>
              <a:t>dolores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qui </a:t>
            </a:r>
            <a:r>
              <a:rPr lang="cs-CZ" dirty="0" err="1"/>
              <a:t>ratione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sequi</a:t>
            </a:r>
            <a:r>
              <a:rPr lang="cs-CZ" dirty="0"/>
              <a:t> </a:t>
            </a:r>
            <a:r>
              <a:rPr lang="cs-CZ" dirty="0" err="1"/>
              <a:t>nesciunt</a:t>
            </a:r>
            <a:r>
              <a:rPr lang="cs-CZ" dirty="0"/>
              <a:t>. </a:t>
            </a:r>
          </a:p>
          <a:p>
            <a:r>
              <a:rPr lang="cs-CZ" dirty="0" err="1"/>
              <a:t>Nullam</a:t>
            </a:r>
            <a:r>
              <a:rPr lang="cs-CZ" dirty="0"/>
              <a:t> </a:t>
            </a:r>
            <a:r>
              <a:rPr lang="cs-CZ" dirty="0" err="1"/>
              <a:t>sapien</a:t>
            </a:r>
            <a:r>
              <a:rPr lang="cs-CZ" dirty="0"/>
              <a:t> sem, </a:t>
            </a:r>
            <a:r>
              <a:rPr lang="cs-CZ" dirty="0" err="1"/>
              <a:t>ornare</a:t>
            </a:r>
            <a:r>
              <a:rPr lang="cs-CZ" dirty="0"/>
              <a:t> </a:t>
            </a:r>
            <a:r>
              <a:rPr lang="cs-CZ" dirty="0" err="1"/>
              <a:t>ac</a:t>
            </a:r>
            <a:r>
              <a:rPr lang="cs-CZ" dirty="0"/>
              <a:t>, </a:t>
            </a:r>
            <a:r>
              <a:rPr lang="cs-CZ" dirty="0" err="1"/>
              <a:t>nonummy</a:t>
            </a:r>
            <a:r>
              <a:rPr lang="cs-CZ" dirty="0"/>
              <a:t> non, </a:t>
            </a:r>
            <a:r>
              <a:rPr lang="cs-CZ" dirty="0" err="1"/>
              <a:t>lobortis</a:t>
            </a:r>
            <a:r>
              <a:rPr lang="cs-CZ" dirty="0"/>
              <a:t> a </a:t>
            </a:r>
            <a:r>
              <a:rPr lang="cs-CZ" dirty="0" err="1"/>
              <a:t>enim</a:t>
            </a:r>
            <a:r>
              <a:rPr lang="cs-CZ" dirty="0"/>
              <a:t>. </a:t>
            </a:r>
            <a:r>
              <a:rPr lang="cs-CZ" dirty="0" err="1"/>
              <a:t>Aliquam</a:t>
            </a:r>
            <a:r>
              <a:rPr lang="cs-CZ" dirty="0"/>
              <a:t> </a:t>
            </a:r>
            <a:r>
              <a:rPr lang="cs-CZ" dirty="0" err="1"/>
              <a:t>erat</a:t>
            </a:r>
            <a:r>
              <a:rPr lang="cs-CZ" dirty="0"/>
              <a:t> </a:t>
            </a:r>
            <a:r>
              <a:rPr lang="cs-CZ" dirty="0" err="1"/>
              <a:t>volutpat</a:t>
            </a:r>
            <a:r>
              <a:rPr lang="cs-CZ" dirty="0"/>
              <a:t>. </a:t>
            </a:r>
            <a:r>
              <a:rPr lang="cs-CZ" dirty="0" err="1"/>
              <a:t>Aenean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. </a:t>
            </a:r>
          </a:p>
          <a:p>
            <a:r>
              <a:rPr lang="cs-CZ" dirty="0" err="1"/>
              <a:t>Integer</a:t>
            </a:r>
            <a:r>
              <a:rPr lang="cs-CZ" dirty="0"/>
              <a:t> </a:t>
            </a:r>
            <a:r>
              <a:rPr lang="cs-CZ" dirty="0" err="1"/>
              <a:t>rutrum</a:t>
            </a:r>
            <a:r>
              <a:rPr lang="cs-CZ" dirty="0"/>
              <a:t>, </a:t>
            </a:r>
            <a:r>
              <a:rPr lang="cs-CZ" dirty="0" err="1"/>
              <a:t>orci</a:t>
            </a:r>
            <a:r>
              <a:rPr lang="cs-CZ" dirty="0"/>
              <a:t> vestibulum </a:t>
            </a:r>
            <a:r>
              <a:rPr lang="cs-CZ" dirty="0" err="1"/>
              <a:t>ullamcorper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lacus</a:t>
            </a:r>
            <a:r>
              <a:rPr lang="cs-CZ" dirty="0"/>
              <a:t> </a:t>
            </a:r>
            <a:r>
              <a:rPr lang="cs-CZ" dirty="0" err="1"/>
              <a:t>quam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 </a:t>
            </a:r>
            <a:r>
              <a:rPr lang="cs-CZ" dirty="0" err="1"/>
              <a:t>odio</a:t>
            </a:r>
            <a:r>
              <a:rPr lang="cs-CZ" dirty="0"/>
              <a:t>, vitae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pede</a:t>
            </a:r>
            <a:r>
              <a:rPr lang="cs-CZ" dirty="0"/>
              <a:t> sem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enim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60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1A5F2B-9639-4A60-A7B4-5C3DEF97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9DA0183-191E-4F20-9474-F5BFCBBB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54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_CZ_4_3_s" id="{169B7305-7C22-456C-A917-5990CE1DACE8}" vid="{51BBAAE8-A7C7-4671-B3F0-BD3A89CE3568}"/>
    </a:ext>
  </a:extLst>
</a:theme>
</file>

<file path=ppt/theme/theme2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_CZ_4_3_s" id="{169B7305-7C22-456C-A917-5990CE1DACE8}" vid="{199C7D99-EBDF-4F77-8362-03118D655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Úvodní snímek</Template>
  <TotalTime>1</TotalTime>
  <Words>143</Words>
  <Application>Microsoft Macintosh PowerPoint</Application>
  <PresentationFormat>Předvádění na obrazovce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Úvodní snímek</vt:lpstr>
      <vt:lpstr>Běžné stránky</vt:lpstr>
      <vt:lpstr>Lorem ipsum dolor sit amet, consectetuer adipiscing elit. Etiam commodo dui eget wisi.</vt:lpstr>
      <vt:lpstr>Mauris dolor felis, sagittis at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Petr Solar</dc:creator>
  <cp:lastModifiedBy>Petr Solar</cp:lastModifiedBy>
  <cp:revision>1</cp:revision>
  <dcterms:created xsi:type="dcterms:W3CDTF">2020-10-26T10:20:16Z</dcterms:created>
  <dcterms:modified xsi:type="dcterms:W3CDTF">2020-10-26T10:21:22Z</dcterms:modified>
</cp:coreProperties>
</file>