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4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5" r:id="rId12"/>
    <p:sldId id="266" r:id="rId13"/>
    <p:sldId id="267" r:id="rId14"/>
    <p:sldId id="284" r:id="rId15"/>
    <p:sldId id="283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2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/>
    <p:restoredTop sz="96296"/>
  </p:normalViewPr>
  <p:slideViewPr>
    <p:cSldViewPr snapToGrid="0" snapToObjects="1">
      <p:cViewPr varScale="1">
        <p:scale>
          <a:sx n="88" d="100"/>
          <a:sy n="88" d="100"/>
        </p:scale>
        <p:origin x="63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Chytilová" userId="bf856826-74f1-4d05-89fd-3cee11dab735" providerId="ADAL" clId="{972D6892-A001-401E-8521-09AA44EBF89C}"/>
    <pc:docChg chg="undo custSel modSld">
      <pc:chgData name="Helena Chytilová" userId="bf856826-74f1-4d05-89fd-3cee11dab735" providerId="ADAL" clId="{972D6892-A001-401E-8521-09AA44EBF89C}" dt="2023-09-18T11:55:56.368" v="253" actId="20577"/>
      <pc:docMkLst>
        <pc:docMk/>
      </pc:docMkLst>
      <pc:sldChg chg="addSp delSp modSp">
        <pc:chgData name="Helena Chytilová" userId="bf856826-74f1-4d05-89fd-3cee11dab735" providerId="ADAL" clId="{972D6892-A001-401E-8521-09AA44EBF89C}" dt="2023-09-16T12:17:48.048" v="7" actId="14100"/>
        <pc:sldMkLst>
          <pc:docMk/>
          <pc:sldMk cId="3005876770" sldId="256"/>
        </pc:sldMkLst>
        <pc:picChg chg="add mod">
          <ac:chgData name="Helena Chytilová" userId="bf856826-74f1-4d05-89fd-3cee11dab735" providerId="ADAL" clId="{972D6892-A001-401E-8521-09AA44EBF89C}" dt="2023-09-16T12:17:48.048" v="7" actId="14100"/>
          <ac:picMkLst>
            <pc:docMk/>
            <pc:sldMk cId="3005876770" sldId="256"/>
            <ac:picMk id="4" creationId="{F30C058F-49E0-458D-A1B2-A65FCDD1AFA9}"/>
          </ac:picMkLst>
        </pc:picChg>
        <pc:picChg chg="del">
          <ac:chgData name="Helena Chytilová" userId="bf856826-74f1-4d05-89fd-3cee11dab735" providerId="ADAL" clId="{972D6892-A001-401E-8521-09AA44EBF89C}" dt="2023-09-16T12:17:27.779" v="0" actId="478"/>
          <ac:picMkLst>
            <pc:docMk/>
            <pc:sldMk cId="3005876770" sldId="256"/>
            <ac:picMk id="11" creationId="{7F059E4E-EA2E-174F-4FE8-FD12997941DD}"/>
          </ac:picMkLst>
        </pc:picChg>
        <pc:picChg chg="mod">
          <ac:chgData name="Helena Chytilová" userId="bf856826-74f1-4d05-89fd-3cee11dab735" providerId="ADAL" clId="{972D6892-A001-401E-8521-09AA44EBF89C}" dt="2023-09-16T12:17:43.080" v="5" actId="1076"/>
          <ac:picMkLst>
            <pc:docMk/>
            <pc:sldMk cId="3005876770" sldId="256"/>
            <ac:picMk id="19" creationId="{79FAFB1D-6672-988A-C0F4-7B1313A1A4B0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19:56.440" v="34" actId="1076"/>
        <pc:sldMkLst>
          <pc:docMk/>
          <pc:sldMk cId="1572486273" sldId="258"/>
        </pc:sldMkLst>
        <pc:picChg chg="add mod">
          <ac:chgData name="Helena Chytilová" userId="bf856826-74f1-4d05-89fd-3cee11dab735" providerId="ADAL" clId="{972D6892-A001-401E-8521-09AA44EBF89C}" dt="2023-09-16T12:19:56.440" v="34" actId="1076"/>
          <ac:picMkLst>
            <pc:docMk/>
            <pc:sldMk cId="1572486273" sldId="258"/>
            <ac:picMk id="4" creationId="{3289B219-99CC-4F72-A370-2E1FCD9B145D}"/>
          </ac:picMkLst>
        </pc:picChg>
        <pc:picChg chg="del">
          <ac:chgData name="Helena Chytilová" userId="bf856826-74f1-4d05-89fd-3cee11dab735" providerId="ADAL" clId="{972D6892-A001-401E-8521-09AA44EBF89C}" dt="2023-09-16T12:19:44.956" v="29" actId="478"/>
          <ac:picMkLst>
            <pc:docMk/>
            <pc:sldMk cId="1572486273" sldId="258"/>
            <ac:picMk id="14" creationId="{9C4B3DB9-55BA-50BA-0676-60982563DBB6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20:19.694" v="38" actId="1076"/>
        <pc:sldMkLst>
          <pc:docMk/>
          <pc:sldMk cId="2096649938" sldId="259"/>
        </pc:sldMkLst>
        <pc:picChg chg="del">
          <ac:chgData name="Helena Chytilová" userId="bf856826-74f1-4d05-89fd-3cee11dab735" providerId="ADAL" clId="{972D6892-A001-401E-8521-09AA44EBF89C}" dt="2023-09-16T12:20:13.086" v="36" actId="478"/>
          <ac:picMkLst>
            <pc:docMk/>
            <pc:sldMk cId="2096649938" sldId="259"/>
            <ac:picMk id="9" creationId="{4206EC8B-B880-A8E0-A504-91E8BE0C3962}"/>
          </ac:picMkLst>
        </pc:picChg>
        <pc:picChg chg="del">
          <ac:chgData name="Helena Chytilová" userId="bf856826-74f1-4d05-89fd-3cee11dab735" providerId="ADAL" clId="{972D6892-A001-401E-8521-09AA44EBF89C}" dt="2023-09-16T12:20:11.230" v="35" actId="478"/>
          <ac:picMkLst>
            <pc:docMk/>
            <pc:sldMk cId="2096649938" sldId="259"/>
            <ac:picMk id="11" creationId="{105F62C9-B9DC-9E0B-7D6B-10B40BCC4569}"/>
          </ac:picMkLst>
        </pc:picChg>
        <pc:picChg chg="add mod">
          <ac:chgData name="Helena Chytilová" userId="bf856826-74f1-4d05-89fd-3cee11dab735" providerId="ADAL" clId="{972D6892-A001-401E-8521-09AA44EBF89C}" dt="2023-09-16T12:20:19.694" v="38" actId="1076"/>
          <ac:picMkLst>
            <pc:docMk/>
            <pc:sldMk cId="2096649938" sldId="259"/>
            <ac:picMk id="12" creationId="{7D19208D-30DE-4B82-9354-2197D406757A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20:31.686" v="41" actId="1076"/>
        <pc:sldMkLst>
          <pc:docMk/>
          <pc:sldMk cId="1323574235" sldId="260"/>
        </pc:sldMkLst>
        <pc:picChg chg="del">
          <ac:chgData name="Helena Chytilová" userId="bf856826-74f1-4d05-89fd-3cee11dab735" providerId="ADAL" clId="{972D6892-A001-401E-8521-09AA44EBF89C}" dt="2023-09-16T12:20:27.816" v="39" actId="478"/>
          <ac:picMkLst>
            <pc:docMk/>
            <pc:sldMk cId="1323574235" sldId="260"/>
            <ac:picMk id="5" creationId="{D2DA2168-B9B6-9EFB-87FC-9EE670246CC2}"/>
          </ac:picMkLst>
        </pc:picChg>
        <pc:picChg chg="add mod">
          <ac:chgData name="Helena Chytilová" userId="bf856826-74f1-4d05-89fd-3cee11dab735" providerId="ADAL" clId="{972D6892-A001-401E-8521-09AA44EBF89C}" dt="2023-09-16T12:20:31.686" v="41" actId="1076"/>
          <ac:picMkLst>
            <pc:docMk/>
            <pc:sldMk cId="1323574235" sldId="260"/>
            <ac:picMk id="9" creationId="{D526442E-6CC0-44A2-B25D-2E42D1400B24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20:39.247" v="44" actId="1076"/>
        <pc:sldMkLst>
          <pc:docMk/>
          <pc:sldMk cId="2050245180" sldId="263"/>
        </pc:sldMkLst>
        <pc:picChg chg="add mod">
          <ac:chgData name="Helena Chytilová" userId="bf856826-74f1-4d05-89fd-3cee11dab735" providerId="ADAL" clId="{972D6892-A001-401E-8521-09AA44EBF89C}" dt="2023-09-16T12:20:39.247" v="44" actId="1076"/>
          <ac:picMkLst>
            <pc:docMk/>
            <pc:sldMk cId="2050245180" sldId="263"/>
            <ac:picMk id="6" creationId="{05999AD1-B6CC-41A0-BFD8-9645AB18EE2A}"/>
          </ac:picMkLst>
        </pc:picChg>
        <pc:picChg chg="del">
          <ac:chgData name="Helena Chytilová" userId="bf856826-74f1-4d05-89fd-3cee11dab735" providerId="ADAL" clId="{972D6892-A001-401E-8521-09AA44EBF89C}" dt="2023-09-16T12:20:35.381" v="42" actId="478"/>
          <ac:picMkLst>
            <pc:docMk/>
            <pc:sldMk cId="2050245180" sldId="263"/>
            <ac:picMk id="9" creationId="{EA0B8131-BA73-9ABB-3EDE-CC86825A14F4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20:45.275" v="47" actId="1076"/>
        <pc:sldMkLst>
          <pc:docMk/>
          <pc:sldMk cId="613860505" sldId="265"/>
        </pc:sldMkLst>
        <pc:picChg chg="del">
          <ac:chgData name="Helena Chytilová" userId="bf856826-74f1-4d05-89fd-3cee11dab735" providerId="ADAL" clId="{972D6892-A001-401E-8521-09AA44EBF89C}" dt="2023-09-16T12:20:42.500" v="45" actId="478"/>
          <ac:picMkLst>
            <pc:docMk/>
            <pc:sldMk cId="613860505" sldId="265"/>
            <ac:picMk id="3" creationId="{6B916B45-83AD-BD0A-DBF1-6F902578DC97}"/>
          </ac:picMkLst>
        </pc:picChg>
        <pc:picChg chg="add mod">
          <ac:chgData name="Helena Chytilová" userId="bf856826-74f1-4d05-89fd-3cee11dab735" providerId="ADAL" clId="{972D6892-A001-401E-8521-09AA44EBF89C}" dt="2023-09-16T12:20:45.275" v="47" actId="1076"/>
          <ac:picMkLst>
            <pc:docMk/>
            <pc:sldMk cId="613860505" sldId="265"/>
            <ac:picMk id="6" creationId="{9E1E889A-06D9-4AD3-8052-8625E8CFFA6E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20:54.041" v="50" actId="1076"/>
        <pc:sldMkLst>
          <pc:docMk/>
          <pc:sldMk cId="3769544270" sldId="266"/>
        </pc:sldMkLst>
        <pc:picChg chg="del">
          <ac:chgData name="Helena Chytilová" userId="bf856826-74f1-4d05-89fd-3cee11dab735" providerId="ADAL" clId="{972D6892-A001-401E-8521-09AA44EBF89C}" dt="2023-09-16T12:20:49.024" v="48" actId="478"/>
          <ac:picMkLst>
            <pc:docMk/>
            <pc:sldMk cId="3769544270" sldId="266"/>
            <ac:picMk id="3" creationId="{76EAD426-F1C4-29C2-6576-DD1284C1A983}"/>
          </ac:picMkLst>
        </pc:picChg>
        <pc:picChg chg="add mod">
          <ac:chgData name="Helena Chytilová" userId="bf856826-74f1-4d05-89fd-3cee11dab735" providerId="ADAL" clId="{972D6892-A001-401E-8521-09AA44EBF89C}" dt="2023-09-16T12:20:54.041" v="50" actId="1076"/>
          <ac:picMkLst>
            <pc:docMk/>
            <pc:sldMk cId="3769544270" sldId="266"/>
            <ac:picMk id="6" creationId="{4BEBDFDE-6312-4B94-B504-F09BCAA3930A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21:12.170" v="54" actId="1076"/>
        <pc:sldMkLst>
          <pc:docMk/>
          <pc:sldMk cId="2657447930" sldId="267"/>
        </pc:sldMkLst>
        <pc:picChg chg="del mod">
          <ac:chgData name="Helena Chytilová" userId="bf856826-74f1-4d05-89fd-3cee11dab735" providerId="ADAL" clId="{972D6892-A001-401E-8521-09AA44EBF89C}" dt="2023-09-16T12:21:07.499" v="52" actId="478"/>
          <ac:picMkLst>
            <pc:docMk/>
            <pc:sldMk cId="2657447930" sldId="267"/>
            <ac:picMk id="5" creationId="{D5F17ED6-64E6-97C0-C1CD-7030C384F314}"/>
          </ac:picMkLst>
        </pc:picChg>
        <pc:picChg chg="add mod">
          <ac:chgData name="Helena Chytilová" userId="bf856826-74f1-4d05-89fd-3cee11dab735" providerId="ADAL" clId="{972D6892-A001-401E-8521-09AA44EBF89C}" dt="2023-09-16T12:21:12.170" v="54" actId="1076"/>
          <ac:picMkLst>
            <pc:docMk/>
            <pc:sldMk cId="2657447930" sldId="267"/>
            <ac:picMk id="9" creationId="{81F93A4C-2A3F-475D-8CDF-2C3330E95C07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21:21.011" v="57" actId="1076"/>
        <pc:sldMkLst>
          <pc:docMk/>
          <pc:sldMk cId="3540894894" sldId="269"/>
        </pc:sldMkLst>
        <pc:picChg chg="del">
          <ac:chgData name="Helena Chytilová" userId="bf856826-74f1-4d05-89fd-3cee11dab735" providerId="ADAL" clId="{972D6892-A001-401E-8521-09AA44EBF89C}" dt="2023-09-16T12:21:17.689" v="55" actId="478"/>
          <ac:picMkLst>
            <pc:docMk/>
            <pc:sldMk cId="3540894894" sldId="269"/>
            <ac:picMk id="7" creationId="{F8D0EB99-FAC0-EAA5-6259-285EA0904B9A}"/>
          </ac:picMkLst>
        </pc:picChg>
        <pc:picChg chg="add mod">
          <ac:chgData name="Helena Chytilová" userId="bf856826-74f1-4d05-89fd-3cee11dab735" providerId="ADAL" clId="{972D6892-A001-401E-8521-09AA44EBF89C}" dt="2023-09-16T12:21:21.011" v="57" actId="1076"/>
          <ac:picMkLst>
            <pc:docMk/>
            <pc:sldMk cId="3540894894" sldId="269"/>
            <ac:picMk id="8" creationId="{9E1EFB48-38C8-49F5-9AB6-267C3CD94ECE}"/>
          </ac:picMkLst>
        </pc:picChg>
      </pc:sldChg>
      <pc:sldChg chg="modSp">
        <pc:chgData name="Helena Chytilová" userId="bf856826-74f1-4d05-89fd-3cee11dab735" providerId="ADAL" clId="{972D6892-A001-401E-8521-09AA44EBF89C}" dt="2023-09-18T11:54:03.085" v="189" actId="20577"/>
        <pc:sldMkLst>
          <pc:docMk/>
          <pc:sldMk cId="832399721" sldId="270"/>
        </pc:sldMkLst>
        <pc:spChg chg="mod">
          <ac:chgData name="Helena Chytilová" userId="bf856826-74f1-4d05-89fd-3cee11dab735" providerId="ADAL" clId="{972D6892-A001-401E-8521-09AA44EBF89C}" dt="2023-09-18T11:54:03.085" v="189" actId="20577"/>
          <ac:spMkLst>
            <pc:docMk/>
            <pc:sldMk cId="832399721" sldId="270"/>
            <ac:spMk id="3" creationId="{6B6B0C67-E430-F955-F107-4E434898082A}"/>
          </ac:spMkLst>
        </pc:spChg>
      </pc:sldChg>
      <pc:sldChg chg="addSp delSp modSp">
        <pc:chgData name="Helena Chytilová" userId="bf856826-74f1-4d05-89fd-3cee11dab735" providerId="ADAL" clId="{972D6892-A001-401E-8521-09AA44EBF89C}" dt="2023-09-18T11:55:56.368" v="253" actId="20577"/>
        <pc:sldMkLst>
          <pc:docMk/>
          <pc:sldMk cId="1936457981" sldId="271"/>
        </pc:sldMkLst>
        <pc:spChg chg="mod">
          <ac:chgData name="Helena Chytilová" userId="bf856826-74f1-4d05-89fd-3cee11dab735" providerId="ADAL" clId="{972D6892-A001-401E-8521-09AA44EBF89C}" dt="2023-09-18T11:55:56.368" v="253" actId="20577"/>
          <ac:spMkLst>
            <pc:docMk/>
            <pc:sldMk cId="1936457981" sldId="271"/>
            <ac:spMk id="17" creationId="{4D5D4AD5-5412-515B-2DB3-FF024C8F6070}"/>
          </ac:spMkLst>
        </pc:spChg>
        <pc:picChg chg="del">
          <ac:chgData name="Helena Chytilová" userId="bf856826-74f1-4d05-89fd-3cee11dab735" providerId="ADAL" clId="{972D6892-A001-401E-8521-09AA44EBF89C}" dt="2023-09-16T12:21:25.262" v="58" actId="478"/>
          <ac:picMkLst>
            <pc:docMk/>
            <pc:sldMk cId="1936457981" sldId="271"/>
            <ac:picMk id="5" creationId="{AD6E64CB-72AF-9581-9912-D4952EDC8E02}"/>
          </ac:picMkLst>
        </pc:picChg>
        <pc:picChg chg="add mod">
          <ac:chgData name="Helena Chytilová" userId="bf856826-74f1-4d05-89fd-3cee11dab735" providerId="ADAL" clId="{972D6892-A001-401E-8521-09AA44EBF89C}" dt="2023-09-16T12:21:29.251" v="60" actId="1076"/>
          <ac:picMkLst>
            <pc:docMk/>
            <pc:sldMk cId="1936457981" sldId="271"/>
            <ac:picMk id="9" creationId="{369B0779-AE80-481A-B706-5ECC8F3B35C7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30:30.804" v="83" actId="20577"/>
        <pc:sldMkLst>
          <pc:docMk/>
          <pc:sldMk cId="1664678843" sldId="272"/>
        </pc:sldMkLst>
        <pc:graphicFrameChg chg="mod">
          <ac:chgData name="Helena Chytilová" userId="bf856826-74f1-4d05-89fd-3cee11dab735" providerId="ADAL" clId="{972D6892-A001-401E-8521-09AA44EBF89C}" dt="2023-09-16T12:30:30.804" v="83" actId="20577"/>
          <ac:graphicFrameMkLst>
            <pc:docMk/>
            <pc:sldMk cId="1664678843" sldId="272"/>
            <ac:graphicFrameMk id="6" creationId="{69C21C2A-9B2F-E8B7-710A-564272231CD3}"/>
          </ac:graphicFrameMkLst>
        </pc:graphicFrameChg>
        <pc:picChg chg="del">
          <ac:chgData name="Helena Chytilová" userId="bf856826-74f1-4d05-89fd-3cee11dab735" providerId="ADAL" clId="{972D6892-A001-401E-8521-09AA44EBF89C}" dt="2023-09-16T12:21:32.644" v="61" actId="478"/>
          <ac:picMkLst>
            <pc:docMk/>
            <pc:sldMk cId="1664678843" sldId="272"/>
            <ac:picMk id="5" creationId="{214C7A7B-35A8-BCE2-AD58-33C8F9A7D9DF}"/>
          </ac:picMkLst>
        </pc:picChg>
        <pc:picChg chg="add mod">
          <ac:chgData name="Helena Chytilová" userId="bf856826-74f1-4d05-89fd-3cee11dab735" providerId="ADAL" clId="{972D6892-A001-401E-8521-09AA44EBF89C}" dt="2023-09-16T12:21:36.130" v="63" actId="1076"/>
          <ac:picMkLst>
            <pc:docMk/>
            <pc:sldMk cId="1664678843" sldId="272"/>
            <ac:picMk id="7" creationId="{E0E5BEA8-9350-421D-B90F-7E49E9184DA7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21:43.048" v="66" actId="1076"/>
        <pc:sldMkLst>
          <pc:docMk/>
          <pc:sldMk cId="284781740" sldId="273"/>
        </pc:sldMkLst>
        <pc:picChg chg="del">
          <ac:chgData name="Helena Chytilová" userId="bf856826-74f1-4d05-89fd-3cee11dab735" providerId="ADAL" clId="{972D6892-A001-401E-8521-09AA44EBF89C}" dt="2023-09-16T12:21:39.967" v="64" actId="478"/>
          <ac:picMkLst>
            <pc:docMk/>
            <pc:sldMk cId="284781740" sldId="273"/>
            <ac:picMk id="5" creationId="{7232AD75-6B65-6F39-9C35-DC4CE7B67D2C}"/>
          </ac:picMkLst>
        </pc:picChg>
        <pc:picChg chg="add mod">
          <ac:chgData name="Helena Chytilová" userId="bf856826-74f1-4d05-89fd-3cee11dab735" providerId="ADAL" clId="{972D6892-A001-401E-8521-09AA44EBF89C}" dt="2023-09-16T12:21:43.048" v="66" actId="1076"/>
          <ac:picMkLst>
            <pc:docMk/>
            <pc:sldMk cId="284781740" sldId="273"/>
            <ac:picMk id="10" creationId="{7102AAAC-993E-4C7C-8326-0264441FFB36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21:52.485" v="69" actId="1076"/>
        <pc:sldMkLst>
          <pc:docMk/>
          <pc:sldMk cId="2405347788" sldId="274"/>
        </pc:sldMkLst>
        <pc:picChg chg="del">
          <ac:chgData name="Helena Chytilová" userId="bf856826-74f1-4d05-89fd-3cee11dab735" providerId="ADAL" clId="{972D6892-A001-401E-8521-09AA44EBF89C}" dt="2023-09-16T12:21:47.670" v="67" actId="478"/>
          <ac:picMkLst>
            <pc:docMk/>
            <pc:sldMk cId="2405347788" sldId="274"/>
            <ac:picMk id="5" creationId="{FCEB3D8F-DAE4-7205-888C-AF02B05502D4}"/>
          </ac:picMkLst>
        </pc:picChg>
        <pc:picChg chg="add mod">
          <ac:chgData name="Helena Chytilová" userId="bf856826-74f1-4d05-89fd-3cee11dab735" providerId="ADAL" clId="{972D6892-A001-401E-8521-09AA44EBF89C}" dt="2023-09-16T12:21:52.485" v="69" actId="1076"/>
          <ac:picMkLst>
            <pc:docMk/>
            <pc:sldMk cId="2405347788" sldId="274"/>
            <ac:picMk id="10" creationId="{47869745-E514-4083-BCC3-DB02F0A6357B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19:29.670" v="28" actId="1076"/>
        <pc:sldMkLst>
          <pc:docMk/>
          <pc:sldMk cId="3650491747" sldId="275"/>
        </pc:sldMkLst>
        <pc:picChg chg="del">
          <ac:chgData name="Helena Chytilová" userId="bf856826-74f1-4d05-89fd-3cee11dab735" providerId="ADAL" clId="{972D6892-A001-401E-8521-09AA44EBF89C}" dt="2023-09-16T12:19:13.376" v="24" actId="478"/>
          <ac:picMkLst>
            <pc:docMk/>
            <pc:sldMk cId="3650491747" sldId="275"/>
            <ac:picMk id="5" creationId="{A3A239EF-2E62-B56F-8488-D19D9C0DE1AB}"/>
          </ac:picMkLst>
        </pc:picChg>
        <pc:picChg chg="add mod">
          <ac:chgData name="Helena Chytilová" userId="bf856826-74f1-4d05-89fd-3cee11dab735" providerId="ADAL" clId="{972D6892-A001-401E-8521-09AA44EBF89C}" dt="2023-09-16T12:19:29.670" v="28" actId="1076"/>
          <ac:picMkLst>
            <pc:docMk/>
            <pc:sldMk cId="3650491747" sldId="275"/>
            <ac:picMk id="6" creationId="{0FB822B5-6551-4B7F-B7C7-078ABD5D84A1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18:41.244" v="17" actId="1076"/>
        <pc:sldMkLst>
          <pc:docMk/>
          <pc:sldMk cId="3959059467" sldId="280"/>
        </pc:sldMkLst>
        <pc:picChg chg="add mod">
          <ac:chgData name="Helena Chytilová" userId="bf856826-74f1-4d05-89fd-3cee11dab735" providerId="ADAL" clId="{972D6892-A001-401E-8521-09AA44EBF89C}" dt="2023-09-16T12:18:41.244" v="17" actId="1076"/>
          <ac:picMkLst>
            <pc:docMk/>
            <pc:sldMk cId="3959059467" sldId="280"/>
            <ac:picMk id="3" creationId="{4FB0CE64-B668-4C5F-B192-557D75A2A6BE}"/>
          </ac:picMkLst>
        </pc:picChg>
        <pc:picChg chg="del">
          <ac:chgData name="Helena Chytilová" userId="bf856826-74f1-4d05-89fd-3cee11dab735" providerId="ADAL" clId="{972D6892-A001-401E-8521-09AA44EBF89C}" dt="2023-09-16T12:18:08.426" v="8" actId="478"/>
          <ac:picMkLst>
            <pc:docMk/>
            <pc:sldMk cId="3959059467" sldId="280"/>
            <ac:picMk id="7" creationId="{7B65E37B-FDB9-2A33-33F1-F85468C1671F}"/>
          </ac:picMkLst>
        </pc:picChg>
      </pc:sldChg>
      <pc:sldChg chg="addSp delSp modSp">
        <pc:chgData name="Helena Chytilová" userId="bf856826-74f1-4d05-89fd-3cee11dab735" providerId="ADAL" clId="{972D6892-A001-401E-8521-09AA44EBF89C}" dt="2023-09-16T12:19:09.210" v="23" actId="1076"/>
        <pc:sldMkLst>
          <pc:docMk/>
          <pc:sldMk cId="1795128913" sldId="282"/>
        </pc:sldMkLst>
        <pc:picChg chg="add mod">
          <ac:chgData name="Helena Chytilová" userId="bf856826-74f1-4d05-89fd-3cee11dab735" providerId="ADAL" clId="{972D6892-A001-401E-8521-09AA44EBF89C}" dt="2023-09-16T12:19:09.210" v="23" actId="1076"/>
          <ac:picMkLst>
            <pc:docMk/>
            <pc:sldMk cId="1795128913" sldId="282"/>
            <ac:picMk id="5" creationId="{8A920DA3-B9A8-482E-B068-608293BFA29E}"/>
          </ac:picMkLst>
        </pc:picChg>
        <pc:picChg chg="del">
          <ac:chgData name="Helena Chytilová" userId="bf856826-74f1-4d05-89fd-3cee11dab735" providerId="ADAL" clId="{972D6892-A001-401E-8521-09AA44EBF89C}" dt="2023-09-16T12:18:51.117" v="18" actId="478"/>
          <ac:picMkLst>
            <pc:docMk/>
            <pc:sldMk cId="1795128913" sldId="282"/>
            <ac:picMk id="11" creationId="{BA16D72C-EEA3-8088-4EF3-0D0E6A87CC8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svg"/><Relationship Id="rId1" Type="http://schemas.openxmlformats.org/officeDocument/2006/relationships/image" Target="../media/image6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hyperlink" Target="http://www.soc.cz/temata-praci/" TargetMode="Externa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svg"/><Relationship Id="rId1" Type="http://schemas.openxmlformats.org/officeDocument/2006/relationships/image" Target="../media/image6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5" Type="http://schemas.openxmlformats.org/officeDocument/2006/relationships/hyperlink" Target="http://www.soc.cz/temata-praci/" TargetMode="External"/><Relationship Id="rId4" Type="http://schemas.openxmlformats.org/officeDocument/2006/relationships/image" Target="../media/image6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BE794-9FE0-424C-8D97-7C2C7105D94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C9B12916-58F5-4148-958D-0E1B7313D0D3}">
      <dgm:prSet/>
      <dgm:spPr/>
      <dgm:t>
        <a:bodyPr/>
        <a:lstStyle/>
        <a:p>
          <a:r>
            <a:rPr lang="cs-CZ"/>
            <a:t>Široký záběr studia ekonomie a vysokou úroveň vzdělání univerzitního charakteru.</a:t>
          </a:r>
          <a:endParaRPr lang="en-US"/>
        </a:p>
      </dgm:t>
    </dgm:pt>
    <dgm:pt modelId="{1DEED3A2-B46D-4A70-A268-B4E408428BA6}" type="parTrans" cxnId="{7D6871F0-808C-4391-A736-1868637E4695}">
      <dgm:prSet/>
      <dgm:spPr/>
      <dgm:t>
        <a:bodyPr/>
        <a:lstStyle/>
        <a:p>
          <a:endParaRPr lang="en-US"/>
        </a:p>
      </dgm:t>
    </dgm:pt>
    <dgm:pt modelId="{E54248BB-3D6C-4F0C-B9FE-DE8C8D9122FA}" type="sibTrans" cxnId="{7D6871F0-808C-4391-A736-1868637E4695}">
      <dgm:prSet/>
      <dgm:spPr/>
      <dgm:t>
        <a:bodyPr/>
        <a:lstStyle/>
        <a:p>
          <a:endParaRPr lang="en-US"/>
        </a:p>
      </dgm:t>
    </dgm:pt>
    <dgm:pt modelId="{03DA3CA4-3F72-4260-8CBC-C1D0956E7300}">
      <dgm:prSet/>
      <dgm:spPr/>
      <dgm:t>
        <a:bodyPr/>
        <a:lstStyle/>
        <a:p>
          <a:r>
            <a:rPr lang="cs-CZ"/>
            <a:t>Zdokonalení analytického myšlení a schopnosti úsudku - </a:t>
          </a:r>
          <a:r>
            <a:rPr lang="cs-CZ" b="1"/>
            <a:t>dobré uplatnění v praxi.</a:t>
          </a:r>
          <a:endParaRPr lang="en-US"/>
        </a:p>
      </dgm:t>
    </dgm:pt>
    <dgm:pt modelId="{CAD7F778-8A26-4AE7-9613-E2085EB432A2}" type="parTrans" cxnId="{F435B1F8-590A-4006-BCE2-DEAD710987D5}">
      <dgm:prSet/>
      <dgm:spPr/>
      <dgm:t>
        <a:bodyPr/>
        <a:lstStyle/>
        <a:p>
          <a:endParaRPr lang="en-US"/>
        </a:p>
      </dgm:t>
    </dgm:pt>
    <dgm:pt modelId="{A861B6A8-5042-4746-86F5-06169FF2350C}" type="sibTrans" cxnId="{F435B1F8-590A-4006-BCE2-DEAD710987D5}">
      <dgm:prSet/>
      <dgm:spPr/>
      <dgm:t>
        <a:bodyPr/>
        <a:lstStyle/>
        <a:p>
          <a:endParaRPr lang="en-US"/>
        </a:p>
      </dgm:t>
    </dgm:pt>
    <dgm:pt modelId="{D7D589FE-74A6-4BA8-ABA4-611B0304B537}">
      <dgm:prSet/>
      <dgm:spPr/>
      <dgm:t>
        <a:bodyPr/>
        <a:lstStyle/>
        <a:p>
          <a:r>
            <a:rPr lang="cs-CZ"/>
            <a:t>Výuka v anglickém jazyce a to zejména v odborné ekonomii - </a:t>
          </a:r>
          <a:r>
            <a:rPr lang="cs-CZ" b="1"/>
            <a:t>dobré uplatnění v praxi.</a:t>
          </a:r>
          <a:endParaRPr lang="en-US"/>
        </a:p>
      </dgm:t>
    </dgm:pt>
    <dgm:pt modelId="{4141BAFA-2A1A-4FF9-A948-7E80759F7628}" type="parTrans" cxnId="{A0B26B62-1658-42B7-B8D6-83E38C2D6D12}">
      <dgm:prSet/>
      <dgm:spPr/>
      <dgm:t>
        <a:bodyPr/>
        <a:lstStyle/>
        <a:p>
          <a:endParaRPr lang="en-US"/>
        </a:p>
      </dgm:t>
    </dgm:pt>
    <dgm:pt modelId="{D8C4DEA7-1DD1-4634-8578-035E48403DE5}" type="sibTrans" cxnId="{A0B26B62-1658-42B7-B8D6-83E38C2D6D12}">
      <dgm:prSet/>
      <dgm:spPr/>
      <dgm:t>
        <a:bodyPr/>
        <a:lstStyle/>
        <a:p>
          <a:endParaRPr lang="en-US"/>
        </a:p>
      </dgm:t>
    </dgm:pt>
    <dgm:pt modelId="{CF7C8569-9555-4AA6-ABAD-7CA8E2EFB120}">
      <dgm:prSet/>
      <dgm:spPr/>
      <dgm:t>
        <a:bodyPr/>
        <a:lstStyle/>
        <a:p>
          <a:r>
            <a:rPr lang="cs-CZ"/>
            <a:t>Tituly z prestižní fakulty VŠE, které otvírají dveře na vysoce kvalifikované posty v soukromé i veřejné sféře. </a:t>
          </a:r>
          <a:endParaRPr lang="en-US"/>
        </a:p>
      </dgm:t>
    </dgm:pt>
    <dgm:pt modelId="{08FAC97A-B71A-41DA-9093-32BE15903847}" type="parTrans" cxnId="{F263583A-6E9E-48EC-A8D1-7ADA96CF8408}">
      <dgm:prSet/>
      <dgm:spPr/>
      <dgm:t>
        <a:bodyPr/>
        <a:lstStyle/>
        <a:p>
          <a:endParaRPr lang="en-US"/>
        </a:p>
      </dgm:t>
    </dgm:pt>
    <dgm:pt modelId="{327E47CD-9B3C-45DB-8626-2625F750F755}" type="sibTrans" cxnId="{F263583A-6E9E-48EC-A8D1-7ADA96CF8408}">
      <dgm:prSet/>
      <dgm:spPr/>
      <dgm:t>
        <a:bodyPr/>
        <a:lstStyle/>
        <a:p>
          <a:endParaRPr lang="en-US"/>
        </a:p>
      </dgm:t>
    </dgm:pt>
    <dgm:pt modelId="{7136D9EE-6856-4BA4-A949-7E6A12D8CEB1}">
      <dgm:prSet/>
      <dgm:spPr/>
      <dgm:t>
        <a:bodyPr/>
        <a:lstStyle/>
        <a:p>
          <a:r>
            <a:rPr lang="cs-CZ"/>
            <a:t>Propojení s mezinárodním prostředím.</a:t>
          </a:r>
          <a:endParaRPr lang="en-US"/>
        </a:p>
      </dgm:t>
    </dgm:pt>
    <dgm:pt modelId="{19151BC1-B968-4190-955B-596C06638A55}" type="parTrans" cxnId="{C30B788B-3710-472E-8195-5B778C3A318A}">
      <dgm:prSet/>
      <dgm:spPr/>
      <dgm:t>
        <a:bodyPr/>
        <a:lstStyle/>
        <a:p>
          <a:endParaRPr lang="en-US"/>
        </a:p>
      </dgm:t>
    </dgm:pt>
    <dgm:pt modelId="{1F869E16-88E7-49CB-829E-CCEF279E6F12}" type="sibTrans" cxnId="{C30B788B-3710-472E-8195-5B778C3A318A}">
      <dgm:prSet/>
      <dgm:spPr/>
      <dgm:t>
        <a:bodyPr/>
        <a:lstStyle/>
        <a:p>
          <a:endParaRPr lang="en-US"/>
        </a:p>
      </dgm:t>
    </dgm:pt>
    <dgm:pt modelId="{2FEE73C9-18CF-4EB1-930C-2A39906DCC0E}">
      <dgm:prSet/>
      <dgm:spPr/>
      <dgm:t>
        <a:bodyPr/>
        <a:lstStyle/>
        <a:p>
          <a:r>
            <a:rPr lang="cs-CZ"/>
            <a:t>Spoluúčast na ekonomickém výzkumu.</a:t>
          </a:r>
          <a:endParaRPr lang="en-US"/>
        </a:p>
      </dgm:t>
    </dgm:pt>
    <dgm:pt modelId="{EB8F1992-CBA3-4515-82ED-86D4843EA5B6}" type="parTrans" cxnId="{64820836-D835-4E01-A7AB-9D9F17407CAD}">
      <dgm:prSet/>
      <dgm:spPr/>
      <dgm:t>
        <a:bodyPr/>
        <a:lstStyle/>
        <a:p>
          <a:endParaRPr lang="en-US"/>
        </a:p>
      </dgm:t>
    </dgm:pt>
    <dgm:pt modelId="{161FFDE1-60E2-46A1-84CC-81CF38C843DD}" type="sibTrans" cxnId="{64820836-D835-4E01-A7AB-9D9F17407CAD}">
      <dgm:prSet/>
      <dgm:spPr/>
      <dgm:t>
        <a:bodyPr/>
        <a:lstStyle/>
        <a:p>
          <a:endParaRPr lang="en-US"/>
        </a:p>
      </dgm:t>
    </dgm:pt>
    <dgm:pt modelId="{5A049D9B-97DF-4AA7-9CD6-F60075EA2E1B}">
      <dgm:prSet/>
      <dgm:spPr/>
      <dgm:t>
        <a:bodyPr/>
        <a:lstStyle/>
        <a:p>
          <a:r>
            <a:rPr lang="cs-CZ"/>
            <a:t>Příjemný a zajímavý studentský život.</a:t>
          </a:r>
          <a:endParaRPr lang="en-US"/>
        </a:p>
      </dgm:t>
    </dgm:pt>
    <dgm:pt modelId="{EB6F65A4-B3ED-44DC-973D-F551A2EEDFAF}" type="parTrans" cxnId="{4752107D-A1AD-4549-B50E-18D432AE28B7}">
      <dgm:prSet/>
      <dgm:spPr/>
      <dgm:t>
        <a:bodyPr/>
        <a:lstStyle/>
        <a:p>
          <a:endParaRPr lang="en-US"/>
        </a:p>
      </dgm:t>
    </dgm:pt>
    <dgm:pt modelId="{AA451D81-AB66-4EB7-913A-F8C5CD2EE3AE}" type="sibTrans" cxnId="{4752107D-A1AD-4549-B50E-18D432AE28B7}">
      <dgm:prSet/>
      <dgm:spPr/>
      <dgm:t>
        <a:bodyPr/>
        <a:lstStyle/>
        <a:p>
          <a:endParaRPr lang="en-US"/>
        </a:p>
      </dgm:t>
    </dgm:pt>
    <dgm:pt modelId="{39C51852-2159-4530-A0D7-6EF4DC245A5E}" type="pres">
      <dgm:prSet presAssocID="{239BE794-9FE0-424C-8D97-7C2C7105D940}" presName="root" presStyleCnt="0">
        <dgm:presLayoutVars>
          <dgm:dir/>
          <dgm:resizeHandles val="exact"/>
        </dgm:presLayoutVars>
      </dgm:prSet>
      <dgm:spPr/>
    </dgm:pt>
    <dgm:pt modelId="{5D8AD93F-7510-4D45-BCA1-1FFF8BE50C7E}" type="pres">
      <dgm:prSet presAssocID="{239BE794-9FE0-424C-8D97-7C2C7105D940}" presName="container" presStyleCnt="0">
        <dgm:presLayoutVars>
          <dgm:dir/>
          <dgm:resizeHandles val="exact"/>
        </dgm:presLayoutVars>
      </dgm:prSet>
      <dgm:spPr/>
    </dgm:pt>
    <dgm:pt modelId="{2F58B2C7-888D-4E9D-936D-6E1B49140CB4}" type="pres">
      <dgm:prSet presAssocID="{C9B12916-58F5-4148-958D-0E1B7313D0D3}" presName="compNode" presStyleCnt="0"/>
      <dgm:spPr/>
    </dgm:pt>
    <dgm:pt modelId="{70D05160-2E76-4DF7-983C-5CD2AB34BA91}" type="pres">
      <dgm:prSet presAssocID="{C9B12916-58F5-4148-958D-0E1B7313D0D3}" presName="iconBgRect" presStyleLbl="bgShp" presStyleIdx="0" presStyleCnt="7"/>
      <dgm:spPr/>
    </dgm:pt>
    <dgm:pt modelId="{5792457E-AF1F-48B9-B373-0CE850AE516E}" type="pres">
      <dgm:prSet presAssocID="{C9B12916-58F5-4148-958D-0E1B7313D0D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47F813B-2EB4-44AE-83C7-E8C103A62621}" type="pres">
      <dgm:prSet presAssocID="{C9B12916-58F5-4148-958D-0E1B7313D0D3}" presName="spaceRect" presStyleCnt="0"/>
      <dgm:spPr/>
    </dgm:pt>
    <dgm:pt modelId="{CFCDD50B-A0D0-4138-A428-FAF016F1553C}" type="pres">
      <dgm:prSet presAssocID="{C9B12916-58F5-4148-958D-0E1B7313D0D3}" presName="textRect" presStyleLbl="revTx" presStyleIdx="0" presStyleCnt="7">
        <dgm:presLayoutVars>
          <dgm:chMax val="1"/>
          <dgm:chPref val="1"/>
        </dgm:presLayoutVars>
      </dgm:prSet>
      <dgm:spPr/>
    </dgm:pt>
    <dgm:pt modelId="{C87D6569-F093-4373-9829-2F363D39EBD3}" type="pres">
      <dgm:prSet presAssocID="{E54248BB-3D6C-4F0C-B9FE-DE8C8D9122FA}" presName="sibTrans" presStyleLbl="sibTrans2D1" presStyleIdx="0" presStyleCnt="0"/>
      <dgm:spPr/>
    </dgm:pt>
    <dgm:pt modelId="{23D8729C-C6D2-4185-A444-B87F32DF8142}" type="pres">
      <dgm:prSet presAssocID="{03DA3CA4-3F72-4260-8CBC-C1D0956E7300}" presName="compNode" presStyleCnt="0"/>
      <dgm:spPr/>
    </dgm:pt>
    <dgm:pt modelId="{611F4F54-6CE3-476B-B726-DF76270D7216}" type="pres">
      <dgm:prSet presAssocID="{03DA3CA4-3F72-4260-8CBC-C1D0956E7300}" presName="iconBgRect" presStyleLbl="bgShp" presStyleIdx="1" presStyleCnt="7"/>
      <dgm:spPr/>
    </dgm:pt>
    <dgm:pt modelId="{9ACB60F1-82DD-4FE8-BF7A-B935F45A7ADF}" type="pres">
      <dgm:prSet presAssocID="{03DA3CA4-3F72-4260-8CBC-C1D0956E730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8436B6B-93A5-4DF9-899B-2F99CCE3B912}" type="pres">
      <dgm:prSet presAssocID="{03DA3CA4-3F72-4260-8CBC-C1D0956E7300}" presName="spaceRect" presStyleCnt="0"/>
      <dgm:spPr/>
    </dgm:pt>
    <dgm:pt modelId="{4CAB4322-F6DA-4D4F-ACFE-C10D0F8B018B}" type="pres">
      <dgm:prSet presAssocID="{03DA3CA4-3F72-4260-8CBC-C1D0956E7300}" presName="textRect" presStyleLbl="revTx" presStyleIdx="1" presStyleCnt="7">
        <dgm:presLayoutVars>
          <dgm:chMax val="1"/>
          <dgm:chPref val="1"/>
        </dgm:presLayoutVars>
      </dgm:prSet>
      <dgm:spPr/>
    </dgm:pt>
    <dgm:pt modelId="{C831210A-E4F4-41E9-B373-E7CD86ED868F}" type="pres">
      <dgm:prSet presAssocID="{A861B6A8-5042-4746-86F5-06169FF2350C}" presName="sibTrans" presStyleLbl="sibTrans2D1" presStyleIdx="0" presStyleCnt="0"/>
      <dgm:spPr/>
    </dgm:pt>
    <dgm:pt modelId="{4485042D-443F-4BA3-ADD9-9585B2CD67A4}" type="pres">
      <dgm:prSet presAssocID="{D7D589FE-74A6-4BA8-ABA4-611B0304B537}" presName="compNode" presStyleCnt="0"/>
      <dgm:spPr/>
    </dgm:pt>
    <dgm:pt modelId="{CBA691E3-17A7-46C5-8B27-2940D5280E06}" type="pres">
      <dgm:prSet presAssocID="{D7D589FE-74A6-4BA8-ABA4-611B0304B537}" presName="iconBgRect" presStyleLbl="bgShp" presStyleIdx="2" presStyleCnt="7"/>
      <dgm:spPr/>
    </dgm:pt>
    <dgm:pt modelId="{D2B33C97-4F6D-4724-AFAD-56B8C5B93572}" type="pres">
      <dgm:prSet presAssocID="{D7D589FE-74A6-4BA8-ABA4-611B0304B53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CC078DB-DEA8-49EF-9618-AC941A7D1918}" type="pres">
      <dgm:prSet presAssocID="{D7D589FE-74A6-4BA8-ABA4-611B0304B537}" presName="spaceRect" presStyleCnt="0"/>
      <dgm:spPr/>
    </dgm:pt>
    <dgm:pt modelId="{DC8C1915-D99C-454C-8CEB-A5FEBE46E4BB}" type="pres">
      <dgm:prSet presAssocID="{D7D589FE-74A6-4BA8-ABA4-611B0304B537}" presName="textRect" presStyleLbl="revTx" presStyleIdx="2" presStyleCnt="7">
        <dgm:presLayoutVars>
          <dgm:chMax val="1"/>
          <dgm:chPref val="1"/>
        </dgm:presLayoutVars>
      </dgm:prSet>
      <dgm:spPr/>
    </dgm:pt>
    <dgm:pt modelId="{7C9A982F-B0BA-4354-BC77-C213ACC997D7}" type="pres">
      <dgm:prSet presAssocID="{D8C4DEA7-1DD1-4634-8578-035E48403DE5}" presName="sibTrans" presStyleLbl="sibTrans2D1" presStyleIdx="0" presStyleCnt="0"/>
      <dgm:spPr/>
    </dgm:pt>
    <dgm:pt modelId="{B13DC218-2F60-4E43-BEA0-3694E63FDF39}" type="pres">
      <dgm:prSet presAssocID="{CF7C8569-9555-4AA6-ABAD-7CA8E2EFB120}" presName="compNode" presStyleCnt="0"/>
      <dgm:spPr/>
    </dgm:pt>
    <dgm:pt modelId="{83643AA9-A5BB-4568-A44F-18B1C84DBE11}" type="pres">
      <dgm:prSet presAssocID="{CF7C8569-9555-4AA6-ABAD-7CA8E2EFB120}" presName="iconBgRect" presStyleLbl="bgShp" presStyleIdx="3" presStyleCnt="7"/>
      <dgm:spPr/>
    </dgm:pt>
    <dgm:pt modelId="{EA8894C0-1F5E-42C9-8515-D38F38520371}" type="pres">
      <dgm:prSet presAssocID="{CF7C8569-9555-4AA6-ABAD-7CA8E2EFB12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1CFFA81-F5A2-4F4A-BE46-A44CAD9BD7A6}" type="pres">
      <dgm:prSet presAssocID="{CF7C8569-9555-4AA6-ABAD-7CA8E2EFB120}" presName="spaceRect" presStyleCnt="0"/>
      <dgm:spPr/>
    </dgm:pt>
    <dgm:pt modelId="{45783CE5-E7D8-4C2D-A5E8-F07A2C92DCA8}" type="pres">
      <dgm:prSet presAssocID="{CF7C8569-9555-4AA6-ABAD-7CA8E2EFB120}" presName="textRect" presStyleLbl="revTx" presStyleIdx="3" presStyleCnt="7">
        <dgm:presLayoutVars>
          <dgm:chMax val="1"/>
          <dgm:chPref val="1"/>
        </dgm:presLayoutVars>
      </dgm:prSet>
      <dgm:spPr/>
    </dgm:pt>
    <dgm:pt modelId="{8C9B2B8C-A4AB-4330-8417-8FD52618B549}" type="pres">
      <dgm:prSet presAssocID="{327E47CD-9B3C-45DB-8626-2625F750F755}" presName="sibTrans" presStyleLbl="sibTrans2D1" presStyleIdx="0" presStyleCnt="0"/>
      <dgm:spPr/>
    </dgm:pt>
    <dgm:pt modelId="{0E9806F3-9290-4209-8412-AD5A49ABF24E}" type="pres">
      <dgm:prSet presAssocID="{7136D9EE-6856-4BA4-A949-7E6A12D8CEB1}" presName="compNode" presStyleCnt="0"/>
      <dgm:spPr/>
    </dgm:pt>
    <dgm:pt modelId="{E6F40B40-6335-4E07-AEEC-EFC997BAAE9E}" type="pres">
      <dgm:prSet presAssocID="{7136D9EE-6856-4BA4-A949-7E6A12D8CEB1}" presName="iconBgRect" presStyleLbl="bgShp" presStyleIdx="4" presStyleCnt="7"/>
      <dgm:spPr/>
    </dgm:pt>
    <dgm:pt modelId="{464EE846-5085-45CD-9254-C922D8CF7CE3}" type="pres">
      <dgm:prSet presAssocID="{7136D9EE-6856-4BA4-A949-7E6A12D8CEB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0D5937B-5F7D-4CA3-B577-5D56B2AF6C69}" type="pres">
      <dgm:prSet presAssocID="{7136D9EE-6856-4BA4-A949-7E6A12D8CEB1}" presName="spaceRect" presStyleCnt="0"/>
      <dgm:spPr/>
    </dgm:pt>
    <dgm:pt modelId="{F6694E2D-F900-4EF7-9A8A-0139BE682692}" type="pres">
      <dgm:prSet presAssocID="{7136D9EE-6856-4BA4-A949-7E6A12D8CEB1}" presName="textRect" presStyleLbl="revTx" presStyleIdx="4" presStyleCnt="7">
        <dgm:presLayoutVars>
          <dgm:chMax val="1"/>
          <dgm:chPref val="1"/>
        </dgm:presLayoutVars>
      </dgm:prSet>
      <dgm:spPr/>
    </dgm:pt>
    <dgm:pt modelId="{261CA06C-C10F-49CD-99C4-170B5F42ED78}" type="pres">
      <dgm:prSet presAssocID="{1F869E16-88E7-49CB-829E-CCEF279E6F12}" presName="sibTrans" presStyleLbl="sibTrans2D1" presStyleIdx="0" presStyleCnt="0"/>
      <dgm:spPr/>
    </dgm:pt>
    <dgm:pt modelId="{77A9C04A-2537-4649-A7F1-6839E74EE48A}" type="pres">
      <dgm:prSet presAssocID="{2FEE73C9-18CF-4EB1-930C-2A39906DCC0E}" presName="compNode" presStyleCnt="0"/>
      <dgm:spPr/>
    </dgm:pt>
    <dgm:pt modelId="{481A772E-27C3-4C13-9524-558377239C07}" type="pres">
      <dgm:prSet presAssocID="{2FEE73C9-18CF-4EB1-930C-2A39906DCC0E}" presName="iconBgRect" presStyleLbl="bgShp" presStyleIdx="5" presStyleCnt="7"/>
      <dgm:spPr/>
    </dgm:pt>
    <dgm:pt modelId="{E60B61DA-ED88-4950-A4AB-785A60896C3C}" type="pres">
      <dgm:prSet presAssocID="{2FEE73C9-18CF-4EB1-930C-2A39906DCC0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A8532B7-65DC-4051-A11E-3D2C553CE339}" type="pres">
      <dgm:prSet presAssocID="{2FEE73C9-18CF-4EB1-930C-2A39906DCC0E}" presName="spaceRect" presStyleCnt="0"/>
      <dgm:spPr/>
    </dgm:pt>
    <dgm:pt modelId="{8A428FD4-BA57-4319-9D0D-16D2586F6036}" type="pres">
      <dgm:prSet presAssocID="{2FEE73C9-18CF-4EB1-930C-2A39906DCC0E}" presName="textRect" presStyleLbl="revTx" presStyleIdx="5" presStyleCnt="7">
        <dgm:presLayoutVars>
          <dgm:chMax val="1"/>
          <dgm:chPref val="1"/>
        </dgm:presLayoutVars>
      </dgm:prSet>
      <dgm:spPr/>
    </dgm:pt>
    <dgm:pt modelId="{17C2CEC0-DCC4-481A-A9BE-1B210155DAF3}" type="pres">
      <dgm:prSet presAssocID="{161FFDE1-60E2-46A1-84CC-81CF38C843DD}" presName="sibTrans" presStyleLbl="sibTrans2D1" presStyleIdx="0" presStyleCnt="0"/>
      <dgm:spPr/>
    </dgm:pt>
    <dgm:pt modelId="{6D238BBC-7E7B-4465-BE72-FB975368753C}" type="pres">
      <dgm:prSet presAssocID="{5A049D9B-97DF-4AA7-9CD6-F60075EA2E1B}" presName="compNode" presStyleCnt="0"/>
      <dgm:spPr/>
    </dgm:pt>
    <dgm:pt modelId="{EDA8EB2C-5EE6-4A40-B237-C1FAC9214E49}" type="pres">
      <dgm:prSet presAssocID="{5A049D9B-97DF-4AA7-9CD6-F60075EA2E1B}" presName="iconBgRect" presStyleLbl="bgShp" presStyleIdx="6" presStyleCnt="7"/>
      <dgm:spPr/>
    </dgm:pt>
    <dgm:pt modelId="{B6B25F27-4705-4024-A4B4-E9FA4EEF428A}" type="pres">
      <dgm:prSet presAssocID="{5A049D9B-97DF-4AA7-9CD6-F60075EA2E1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CEC2CA66-CC3B-4668-A8E1-E0B42F450397}" type="pres">
      <dgm:prSet presAssocID="{5A049D9B-97DF-4AA7-9CD6-F60075EA2E1B}" presName="spaceRect" presStyleCnt="0"/>
      <dgm:spPr/>
    </dgm:pt>
    <dgm:pt modelId="{552099A2-76AF-4CE1-B73E-39DC06480178}" type="pres">
      <dgm:prSet presAssocID="{5A049D9B-97DF-4AA7-9CD6-F60075EA2E1B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8D68CC10-A139-4470-B041-4D25DC4CB1E6}" type="presOf" srcId="{7136D9EE-6856-4BA4-A949-7E6A12D8CEB1}" destId="{F6694E2D-F900-4EF7-9A8A-0139BE682692}" srcOrd="0" destOrd="0" presId="urn:microsoft.com/office/officeart/2018/2/layout/IconCircleList"/>
    <dgm:cxn modelId="{15DD7114-D69C-4112-AEE7-C4578B20780E}" type="presOf" srcId="{CF7C8569-9555-4AA6-ABAD-7CA8E2EFB120}" destId="{45783CE5-E7D8-4C2D-A5E8-F07A2C92DCA8}" srcOrd="0" destOrd="0" presId="urn:microsoft.com/office/officeart/2018/2/layout/IconCircleList"/>
    <dgm:cxn modelId="{64820836-D835-4E01-A7AB-9D9F17407CAD}" srcId="{239BE794-9FE0-424C-8D97-7C2C7105D940}" destId="{2FEE73C9-18CF-4EB1-930C-2A39906DCC0E}" srcOrd="5" destOrd="0" parTransId="{EB8F1992-CBA3-4515-82ED-86D4843EA5B6}" sibTransId="{161FFDE1-60E2-46A1-84CC-81CF38C843DD}"/>
    <dgm:cxn modelId="{F263583A-6E9E-48EC-A8D1-7ADA96CF8408}" srcId="{239BE794-9FE0-424C-8D97-7C2C7105D940}" destId="{CF7C8569-9555-4AA6-ABAD-7CA8E2EFB120}" srcOrd="3" destOrd="0" parTransId="{08FAC97A-B71A-41DA-9093-32BE15903847}" sibTransId="{327E47CD-9B3C-45DB-8626-2625F750F755}"/>
    <dgm:cxn modelId="{E402C85B-7C75-4084-B24B-336B3F52FACB}" type="presOf" srcId="{D8C4DEA7-1DD1-4634-8578-035E48403DE5}" destId="{7C9A982F-B0BA-4354-BC77-C213ACC997D7}" srcOrd="0" destOrd="0" presId="urn:microsoft.com/office/officeart/2018/2/layout/IconCircleList"/>
    <dgm:cxn modelId="{8D338F60-F2E1-4183-B3BA-E2F577873B15}" type="presOf" srcId="{D7D589FE-74A6-4BA8-ABA4-611B0304B537}" destId="{DC8C1915-D99C-454C-8CEB-A5FEBE46E4BB}" srcOrd="0" destOrd="0" presId="urn:microsoft.com/office/officeart/2018/2/layout/IconCircleList"/>
    <dgm:cxn modelId="{B46EBC60-000C-46E6-B620-5C9F5E0133DB}" type="presOf" srcId="{5A049D9B-97DF-4AA7-9CD6-F60075EA2E1B}" destId="{552099A2-76AF-4CE1-B73E-39DC06480178}" srcOrd="0" destOrd="0" presId="urn:microsoft.com/office/officeart/2018/2/layout/IconCircleList"/>
    <dgm:cxn modelId="{94289241-1D15-40F2-A637-1FE5626D6580}" type="presOf" srcId="{E54248BB-3D6C-4F0C-B9FE-DE8C8D9122FA}" destId="{C87D6569-F093-4373-9829-2F363D39EBD3}" srcOrd="0" destOrd="0" presId="urn:microsoft.com/office/officeart/2018/2/layout/IconCircleList"/>
    <dgm:cxn modelId="{A0B26B62-1658-42B7-B8D6-83E38C2D6D12}" srcId="{239BE794-9FE0-424C-8D97-7C2C7105D940}" destId="{D7D589FE-74A6-4BA8-ABA4-611B0304B537}" srcOrd="2" destOrd="0" parTransId="{4141BAFA-2A1A-4FF9-A948-7E80759F7628}" sibTransId="{D8C4DEA7-1DD1-4634-8578-035E48403DE5}"/>
    <dgm:cxn modelId="{82BE0B67-F0B9-4A1D-B7F5-6C930FB0A783}" type="presOf" srcId="{2FEE73C9-18CF-4EB1-930C-2A39906DCC0E}" destId="{8A428FD4-BA57-4319-9D0D-16D2586F6036}" srcOrd="0" destOrd="0" presId="urn:microsoft.com/office/officeart/2018/2/layout/IconCircleList"/>
    <dgm:cxn modelId="{2B3D3868-42CA-43DB-BA38-C610D677F6FD}" type="presOf" srcId="{239BE794-9FE0-424C-8D97-7C2C7105D940}" destId="{39C51852-2159-4530-A0D7-6EF4DC245A5E}" srcOrd="0" destOrd="0" presId="urn:microsoft.com/office/officeart/2018/2/layout/IconCircleList"/>
    <dgm:cxn modelId="{2D0F177B-D905-478A-BFDB-DAA4FC1202C3}" type="presOf" srcId="{03DA3CA4-3F72-4260-8CBC-C1D0956E7300}" destId="{4CAB4322-F6DA-4D4F-ACFE-C10D0F8B018B}" srcOrd="0" destOrd="0" presId="urn:microsoft.com/office/officeart/2018/2/layout/IconCircleList"/>
    <dgm:cxn modelId="{4752107D-A1AD-4549-B50E-18D432AE28B7}" srcId="{239BE794-9FE0-424C-8D97-7C2C7105D940}" destId="{5A049D9B-97DF-4AA7-9CD6-F60075EA2E1B}" srcOrd="6" destOrd="0" parTransId="{EB6F65A4-B3ED-44DC-973D-F551A2EEDFAF}" sibTransId="{AA451D81-AB66-4EB7-913A-F8C5CD2EE3AE}"/>
    <dgm:cxn modelId="{6A0D788A-E1C6-4FCB-A620-88460862C227}" type="presOf" srcId="{1F869E16-88E7-49CB-829E-CCEF279E6F12}" destId="{261CA06C-C10F-49CD-99C4-170B5F42ED78}" srcOrd="0" destOrd="0" presId="urn:microsoft.com/office/officeart/2018/2/layout/IconCircleList"/>
    <dgm:cxn modelId="{C30B788B-3710-472E-8195-5B778C3A318A}" srcId="{239BE794-9FE0-424C-8D97-7C2C7105D940}" destId="{7136D9EE-6856-4BA4-A949-7E6A12D8CEB1}" srcOrd="4" destOrd="0" parTransId="{19151BC1-B968-4190-955B-596C06638A55}" sibTransId="{1F869E16-88E7-49CB-829E-CCEF279E6F12}"/>
    <dgm:cxn modelId="{88061891-F78D-4E8B-A662-DFDAD549765A}" type="presOf" srcId="{A861B6A8-5042-4746-86F5-06169FF2350C}" destId="{C831210A-E4F4-41E9-B373-E7CD86ED868F}" srcOrd="0" destOrd="0" presId="urn:microsoft.com/office/officeart/2018/2/layout/IconCircleList"/>
    <dgm:cxn modelId="{0C5515A1-8930-4D14-AADE-27174D540650}" type="presOf" srcId="{327E47CD-9B3C-45DB-8626-2625F750F755}" destId="{8C9B2B8C-A4AB-4330-8417-8FD52618B549}" srcOrd="0" destOrd="0" presId="urn:microsoft.com/office/officeart/2018/2/layout/IconCircleList"/>
    <dgm:cxn modelId="{FF9033DE-8617-429A-BD0C-3A2F1135FC94}" type="presOf" srcId="{161FFDE1-60E2-46A1-84CC-81CF38C843DD}" destId="{17C2CEC0-DCC4-481A-A9BE-1B210155DAF3}" srcOrd="0" destOrd="0" presId="urn:microsoft.com/office/officeart/2018/2/layout/IconCircleList"/>
    <dgm:cxn modelId="{7D6871F0-808C-4391-A736-1868637E4695}" srcId="{239BE794-9FE0-424C-8D97-7C2C7105D940}" destId="{C9B12916-58F5-4148-958D-0E1B7313D0D3}" srcOrd="0" destOrd="0" parTransId="{1DEED3A2-B46D-4A70-A268-B4E408428BA6}" sibTransId="{E54248BB-3D6C-4F0C-B9FE-DE8C8D9122FA}"/>
    <dgm:cxn modelId="{F435B1F8-590A-4006-BCE2-DEAD710987D5}" srcId="{239BE794-9FE0-424C-8D97-7C2C7105D940}" destId="{03DA3CA4-3F72-4260-8CBC-C1D0956E7300}" srcOrd="1" destOrd="0" parTransId="{CAD7F778-8A26-4AE7-9613-E2085EB432A2}" sibTransId="{A861B6A8-5042-4746-86F5-06169FF2350C}"/>
    <dgm:cxn modelId="{958132F9-2997-4BD9-869B-6E98762ED634}" type="presOf" srcId="{C9B12916-58F5-4148-958D-0E1B7313D0D3}" destId="{CFCDD50B-A0D0-4138-A428-FAF016F1553C}" srcOrd="0" destOrd="0" presId="urn:microsoft.com/office/officeart/2018/2/layout/IconCircleList"/>
    <dgm:cxn modelId="{75F9CEAA-28AA-430C-8173-04A53162A05C}" type="presParOf" srcId="{39C51852-2159-4530-A0D7-6EF4DC245A5E}" destId="{5D8AD93F-7510-4D45-BCA1-1FFF8BE50C7E}" srcOrd="0" destOrd="0" presId="urn:microsoft.com/office/officeart/2018/2/layout/IconCircleList"/>
    <dgm:cxn modelId="{12F515F2-D812-4B99-9C9D-DB733E5957A6}" type="presParOf" srcId="{5D8AD93F-7510-4D45-BCA1-1FFF8BE50C7E}" destId="{2F58B2C7-888D-4E9D-936D-6E1B49140CB4}" srcOrd="0" destOrd="0" presId="urn:microsoft.com/office/officeart/2018/2/layout/IconCircleList"/>
    <dgm:cxn modelId="{092D74A1-242C-4F50-9ECF-DBB419037B60}" type="presParOf" srcId="{2F58B2C7-888D-4E9D-936D-6E1B49140CB4}" destId="{70D05160-2E76-4DF7-983C-5CD2AB34BA91}" srcOrd="0" destOrd="0" presId="urn:microsoft.com/office/officeart/2018/2/layout/IconCircleList"/>
    <dgm:cxn modelId="{990549DD-21BC-4F46-B475-679D184DD691}" type="presParOf" srcId="{2F58B2C7-888D-4E9D-936D-6E1B49140CB4}" destId="{5792457E-AF1F-48B9-B373-0CE850AE516E}" srcOrd="1" destOrd="0" presId="urn:microsoft.com/office/officeart/2018/2/layout/IconCircleList"/>
    <dgm:cxn modelId="{D49F8F65-E692-4031-A3FB-977ACFB46792}" type="presParOf" srcId="{2F58B2C7-888D-4E9D-936D-6E1B49140CB4}" destId="{347F813B-2EB4-44AE-83C7-E8C103A62621}" srcOrd="2" destOrd="0" presId="urn:microsoft.com/office/officeart/2018/2/layout/IconCircleList"/>
    <dgm:cxn modelId="{F9966C19-1F55-44F2-AD1B-7C4B76E61099}" type="presParOf" srcId="{2F58B2C7-888D-4E9D-936D-6E1B49140CB4}" destId="{CFCDD50B-A0D0-4138-A428-FAF016F1553C}" srcOrd="3" destOrd="0" presId="urn:microsoft.com/office/officeart/2018/2/layout/IconCircleList"/>
    <dgm:cxn modelId="{E703F568-9FD7-4358-91FF-7245AB4E1696}" type="presParOf" srcId="{5D8AD93F-7510-4D45-BCA1-1FFF8BE50C7E}" destId="{C87D6569-F093-4373-9829-2F363D39EBD3}" srcOrd="1" destOrd="0" presId="urn:microsoft.com/office/officeart/2018/2/layout/IconCircleList"/>
    <dgm:cxn modelId="{4543F90B-4E52-4BE0-BF69-A72D8FA66009}" type="presParOf" srcId="{5D8AD93F-7510-4D45-BCA1-1FFF8BE50C7E}" destId="{23D8729C-C6D2-4185-A444-B87F32DF8142}" srcOrd="2" destOrd="0" presId="urn:microsoft.com/office/officeart/2018/2/layout/IconCircleList"/>
    <dgm:cxn modelId="{98140DF5-7CAB-4D15-B73C-C8F9A73AD654}" type="presParOf" srcId="{23D8729C-C6D2-4185-A444-B87F32DF8142}" destId="{611F4F54-6CE3-476B-B726-DF76270D7216}" srcOrd="0" destOrd="0" presId="urn:microsoft.com/office/officeart/2018/2/layout/IconCircleList"/>
    <dgm:cxn modelId="{8ED1EBC7-98E5-4C2F-83F4-AC94C22BDB5B}" type="presParOf" srcId="{23D8729C-C6D2-4185-A444-B87F32DF8142}" destId="{9ACB60F1-82DD-4FE8-BF7A-B935F45A7ADF}" srcOrd="1" destOrd="0" presId="urn:microsoft.com/office/officeart/2018/2/layout/IconCircleList"/>
    <dgm:cxn modelId="{9716AD23-51D1-4F3D-99BB-1F57D16635D5}" type="presParOf" srcId="{23D8729C-C6D2-4185-A444-B87F32DF8142}" destId="{38436B6B-93A5-4DF9-899B-2F99CCE3B912}" srcOrd="2" destOrd="0" presId="urn:microsoft.com/office/officeart/2018/2/layout/IconCircleList"/>
    <dgm:cxn modelId="{0059F3EF-E8F6-4E4D-B873-6488A5C231BB}" type="presParOf" srcId="{23D8729C-C6D2-4185-A444-B87F32DF8142}" destId="{4CAB4322-F6DA-4D4F-ACFE-C10D0F8B018B}" srcOrd="3" destOrd="0" presId="urn:microsoft.com/office/officeart/2018/2/layout/IconCircleList"/>
    <dgm:cxn modelId="{20234DCF-A43A-4244-A9DA-58FD528D791C}" type="presParOf" srcId="{5D8AD93F-7510-4D45-BCA1-1FFF8BE50C7E}" destId="{C831210A-E4F4-41E9-B373-E7CD86ED868F}" srcOrd="3" destOrd="0" presId="urn:microsoft.com/office/officeart/2018/2/layout/IconCircleList"/>
    <dgm:cxn modelId="{62A1C739-D245-470D-A439-C6574ADF410E}" type="presParOf" srcId="{5D8AD93F-7510-4D45-BCA1-1FFF8BE50C7E}" destId="{4485042D-443F-4BA3-ADD9-9585B2CD67A4}" srcOrd="4" destOrd="0" presId="urn:microsoft.com/office/officeart/2018/2/layout/IconCircleList"/>
    <dgm:cxn modelId="{F23FB1C2-C54B-45C5-8887-2EA1D541A02D}" type="presParOf" srcId="{4485042D-443F-4BA3-ADD9-9585B2CD67A4}" destId="{CBA691E3-17A7-46C5-8B27-2940D5280E06}" srcOrd="0" destOrd="0" presId="urn:microsoft.com/office/officeart/2018/2/layout/IconCircleList"/>
    <dgm:cxn modelId="{6ED20254-2BFF-454A-9510-5692723BBB59}" type="presParOf" srcId="{4485042D-443F-4BA3-ADD9-9585B2CD67A4}" destId="{D2B33C97-4F6D-4724-AFAD-56B8C5B93572}" srcOrd="1" destOrd="0" presId="urn:microsoft.com/office/officeart/2018/2/layout/IconCircleList"/>
    <dgm:cxn modelId="{83612C19-BB00-42DD-B27E-E98ECA78B2A2}" type="presParOf" srcId="{4485042D-443F-4BA3-ADD9-9585B2CD67A4}" destId="{2CC078DB-DEA8-49EF-9618-AC941A7D1918}" srcOrd="2" destOrd="0" presId="urn:microsoft.com/office/officeart/2018/2/layout/IconCircleList"/>
    <dgm:cxn modelId="{9969D74B-31CB-4670-BBDD-359A8E6A7586}" type="presParOf" srcId="{4485042D-443F-4BA3-ADD9-9585B2CD67A4}" destId="{DC8C1915-D99C-454C-8CEB-A5FEBE46E4BB}" srcOrd="3" destOrd="0" presId="urn:microsoft.com/office/officeart/2018/2/layout/IconCircleList"/>
    <dgm:cxn modelId="{EE5CF33F-A50C-4A0E-977E-22454F86CBE7}" type="presParOf" srcId="{5D8AD93F-7510-4D45-BCA1-1FFF8BE50C7E}" destId="{7C9A982F-B0BA-4354-BC77-C213ACC997D7}" srcOrd="5" destOrd="0" presId="urn:microsoft.com/office/officeart/2018/2/layout/IconCircleList"/>
    <dgm:cxn modelId="{A5B8D4EE-2412-4A30-9253-8811BB68CBD2}" type="presParOf" srcId="{5D8AD93F-7510-4D45-BCA1-1FFF8BE50C7E}" destId="{B13DC218-2F60-4E43-BEA0-3694E63FDF39}" srcOrd="6" destOrd="0" presId="urn:microsoft.com/office/officeart/2018/2/layout/IconCircleList"/>
    <dgm:cxn modelId="{2A583BC4-34EF-44AD-81B5-14B623696025}" type="presParOf" srcId="{B13DC218-2F60-4E43-BEA0-3694E63FDF39}" destId="{83643AA9-A5BB-4568-A44F-18B1C84DBE11}" srcOrd="0" destOrd="0" presId="urn:microsoft.com/office/officeart/2018/2/layout/IconCircleList"/>
    <dgm:cxn modelId="{93F9A5D0-0E96-4B09-9CB2-CE502DDACD3E}" type="presParOf" srcId="{B13DC218-2F60-4E43-BEA0-3694E63FDF39}" destId="{EA8894C0-1F5E-42C9-8515-D38F38520371}" srcOrd="1" destOrd="0" presId="urn:microsoft.com/office/officeart/2018/2/layout/IconCircleList"/>
    <dgm:cxn modelId="{8EFB4F0B-1F12-4BAA-BAE7-1D4845EE2AAE}" type="presParOf" srcId="{B13DC218-2F60-4E43-BEA0-3694E63FDF39}" destId="{61CFFA81-F5A2-4F4A-BE46-A44CAD9BD7A6}" srcOrd="2" destOrd="0" presId="urn:microsoft.com/office/officeart/2018/2/layout/IconCircleList"/>
    <dgm:cxn modelId="{8589FB8C-3780-44CE-A3E3-45C95D0B3FAD}" type="presParOf" srcId="{B13DC218-2F60-4E43-BEA0-3694E63FDF39}" destId="{45783CE5-E7D8-4C2D-A5E8-F07A2C92DCA8}" srcOrd="3" destOrd="0" presId="urn:microsoft.com/office/officeart/2018/2/layout/IconCircleList"/>
    <dgm:cxn modelId="{4A041AC1-AB31-45D7-8106-659AC1A3A070}" type="presParOf" srcId="{5D8AD93F-7510-4D45-BCA1-1FFF8BE50C7E}" destId="{8C9B2B8C-A4AB-4330-8417-8FD52618B549}" srcOrd="7" destOrd="0" presId="urn:microsoft.com/office/officeart/2018/2/layout/IconCircleList"/>
    <dgm:cxn modelId="{CC268BDF-F307-4154-8925-D79ADB32DD80}" type="presParOf" srcId="{5D8AD93F-7510-4D45-BCA1-1FFF8BE50C7E}" destId="{0E9806F3-9290-4209-8412-AD5A49ABF24E}" srcOrd="8" destOrd="0" presId="urn:microsoft.com/office/officeart/2018/2/layout/IconCircleList"/>
    <dgm:cxn modelId="{606844DE-DB7C-447E-B1AF-6C9E253D1B7B}" type="presParOf" srcId="{0E9806F3-9290-4209-8412-AD5A49ABF24E}" destId="{E6F40B40-6335-4E07-AEEC-EFC997BAAE9E}" srcOrd="0" destOrd="0" presId="urn:microsoft.com/office/officeart/2018/2/layout/IconCircleList"/>
    <dgm:cxn modelId="{CAB1FAFD-110C-4D34-B4E8-411DC6CF0E7B}" type="presParOf" srcId="{0E9806F3-9290-4209-8412-AD5A49ABF24E}" destId="{464EE846-5085-45CD-9254-C922D8CF7CE3}" srcOrd="1" destOrd="0" presId="urn:microsoft.com/office/officeart/2018/2/layout/IconCircleList"/>
    <dgm:cxn modelId="{3717D0D6-2A4B-4AF3-8403-C84A9C4F66F4}" type="presParOf" srcId="{0E9806F3-9290-4209-8412-AD5A49ABF24E}" destId="{C0D5937B-5F7D-4CA3-B577-5D56B2AF6C69}" srcOrd="2" destOrd="0" presId="urn:microsoft.com/office/officeart/2018/2/layout/IconCircleList"/>
    <dgm:cxn modelId="{6498E240-197D-4874-901F-D806E34F849B}" type="presParOf" srcId="{0E9806F3-9290-4209-8412-AD5A49ABF24E}" destId="{F6694E2D-F900-4EF7-9A8A-0139BE682692}" srcOrd="3" destOrd="0" presId="urn:microsoft.com/office/officeart/2018/2/layout/IconCircleList"/>
    <dgm:cxn modelId="{B226D03C-1D72-429D-B264-66A160F55F23}" type="presParOf" srcId="{5D8AD93F-7510-4D45-BCA1-1FFF8BE50C7E}" destId="{261CA06C-C10F-49CD-99C4-170B5F42ED78}" srcOrd="9" destOrd="0" presId="urn:microsoft.com/office/officeart/2018/2/layout/IconCircleList"/>
    <dgm:cxn modelId="{39978F3B-B855-4151-AAE0-79B5DFF3D5F4}" type="presParOf" srcId="{5D8AD93F-7510-4D45-BCA1-1FFF8BE50C7E}" destId="{77A9C04A-2537-4649-A7F1-6839E74EE48A}" srcOrd="10" destOrd="0" presId="urn:microsoft.com/office/officeart/2018/2/layout/IconCircleList"/>
    <dgm:cxn modelId="{2C418D7F-1E19-40EA-B06B-A4466E17286A}" type="presParOf" srcId="{77A9C04A-2537-4649-A7F1-6839E74EE48A}" destId="{481A772E-27C3-4C13-9524-558377239C07}" srcOrd="0" destOrd="0" presId="urn:microsoft.com/office/officeart/2018/2/layout/IconCircleList"/>
    <dgm:cxn modelId="{6B804A5E-1503-41A0-93B0-52AF7F5F0C17}" type="presParOf" srcId="{77A9C04A-2537-4649-A7F1-6839E74EE48A}" destId="{E60B61DA-ED88-4950-A4AB-785A60896C3C}" srcOrd="1" destOrd="0" presId="urn:microsoft.com/office/officeart/2018/2/layout/IconCircleList"/>
    <dgm:cxn modelId="{686D1157-050D-4A27-8449-997ED65DC8D4}" type="presParOf" srcId="{77A9C04A-2537-4649-A7F1-6839E74EE48A}" destId="{6A8532B7-65DC-4051-A11E-3D2C553CE339}" srcOrd="2" destOrd="0" presId="urn:microsoft.com/office/officeart/2018/2/layout/IconCircleList"/>
    <dgm:cxn modelId="{A4301B87-84B1-4755-8219-6FE2846FDE2A}" type="presParOf" srcId="{77A9C04A-2537-4649-A7F1-6839E74EE48A}" destId="{8A428FD4-BA57-4319-9D0D-16D2586F6036}" srcOrd="3" destOrd="0" presId="urn:microsoft.com/office/officeart/2018/2/layout/IconCircleList"/>
    <dgm:cxn modelId="{884948A1-C703-4D39-930D-95173AED394F}" type="presParOf" srcId="{5D8AD93F-7510-4D45-BCA1-1FFF8BE50C7E}" destId="{17C2CEC0-DCC4-481A-A9BE-1B210155DAF3}" srcOrd="11" destOrd="0" presId="urn:microsoft.com/office/officeart/2018/2/layout/IconCircleList"/>
    <dgm:cxn modelId="{0C4028A2-9F26-4D1D-A18A-6EF942BE32B2}" type="presParOf" srcId="{5D8AD93F-7510-4D45-BCA1-1FFF8BE50C7E}" destId="{6D238BBC-7E7B-4465-BE72-FB975368753C}" srcOrd="12" destOrd="0" presId="urn:microsoft.com/office/officeart/2018/2/layout/IconCircleList"/>
    <dgm:cxn modelId="{1EEA5D58-8A03-40DD-B94A-67510D941B90}" type="presParOf" srcId="{6D238BBC-7E7B-4465-BE72-FB975368753C}" destId="{EDA8EB2C-5EE6-4A40-B237-C1FAC9214E49}" srcOrd="0" destOrd="0" presId="urn:microsoft.com/office/officeart/2018/2/layout/IconCircleList"/>
    <dgm:cxn modelId="{4DFE7795-2F3B-4820-95C4-798F07B20232}" type="presParOf" srcId="{6D238BBC-7E7B-4465-BE72-FB975368753C}" destId="{B6B25F27-4705-4024-A4B4-E9FA4EEF428A}" srcOrd="1" destOrd="0" presId="urn:microsoft.com/office/officeart/2018/2/layout/IconCircleList"/>
    <dgm:cxn modelId="{B3DC1BF1-9C59-4294-8B60-FBDAA898E7EC}" type="presParOf" srcId="{6D238BBC-7E7B-4465-BE72-FB975368753C}" destId="{CEC2CA66-CC3B-4668-A8E1-E0B42F450397}" srcOrd="2" destOrd="0" presId="urn:microsoft.com/office/officeart/2018/2/layout/IconCircleList"/>
    <dgm:cxn modelId="{8991498C-2D2F-4442-922A-BAC63F302134}" type="presParOf" srcId="{6D238BBC-7E7B-4465-BE72-FB975368753C}" destId="{552099A2-76AF-4CE1-B73E-39DC0648017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8400F-9454-4874-AD64-E882997C6A26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AE988C-CD5E-49C4-ADD0-AD96B88A9ED0}">
      <dgm:prSet/>
      <dgm:spPr/>
      <dgm:t>
        <a:bodyPr/>
        <a:lstStyle/>
        <a:p>
          <a:r>
            <a:rPr lang="cs-CZ" dirty="0"/>
            <a:t>EKONOMIE</a:t>
          </a:r>
          <a:endParaRPr lang="en-US" dirty="0"/>
        </a:p>
      </dgm:t>
    </dgm:pt>
    <dgm:pt modelId="{3FF34004-C676-495C-9E04-794188F3C4D5}" type="parTrans" cxnId="{0B4121C7-BDB8-457C-A497-7C1134F29F78}">
      <dgm:prSet/>
      <dgm:spPr/>
      <dgm:t>
        <a:bodyPr/>
        <a:lstStyle/>
        <a:p>
          <a:endParaRPr lang="en-US"/>
        </a:p>
      </dgm:t>
    </dgm:pt>
    <dgm:pt modelId="{2067456E-01E5-403F-9B1D-0AF4D96E6E7D}" type="sibTrans" cxnId="{0B4121C7-BDB8-457C-A497-7C1134F29F78}">
      <dgm:prSet/>
      <dgm:spPr/>
      <dgm:t>
        <a:bodyPr/>
        <a:lstStyle/>
        <a:p>
          <a:endParaRPr lang="en-US"/>
        </a:p>
      </dgm:t>
    </dgm:pt>
    <dgm:pt modelId="{F704B541-45BC-438E-B4CD-4B3895812A96}">
      <dgm:prSet/>
      <dgm:spPr/>
      <dgm:t>
        <a:bodyPr/>
        <a:lstStyle/>
        <a:p>
          <a:r>
            <a:rPr lang="cs-CZ" dirty="0"/>
            <a:t>NÁRODNÍ HOSPODÁŘSTVÍ</a:t>
          </a:r>
          <a:endParaRPr lang="en-US" dirty="0"/>
        </a:p>
      </dgm:t>
    </dgm:pt>
    <dgm:pt modelId="{8FD39281-7245-4FC9-81EE-F3A93797C194}" type="parTrans" cxnId="{90953E51-1D8B-42F5-9D55-50856820E816}">
      <dgm:prSet/>
      <dgm:spPr/>
      <dgm:t>
        <a:bodyPr/>
        <a:lstStyle/>
        <a:p>
          <a:endParaRPr lang="en-US"/>
        </a:p>
      </dgm:t>
    </dgm:pt>
    <dgm:pt modelId="{EFB87CBE-3941-46E4-83F5-F01511DAE982}" type="sibTrans" cxnId="{90953E51-1D8B-42F5-9D55-50856820E816}">
      <dgm:prSet/>
      <dgm:spPr/>
      <dgm:t>
        <a:bodyPr/>
        <a:lstStyle/>
        <a:p>
          <a:endParaRPr lang="en-US"/>
        </a:p>
      </dgm:t>
    </dgm:pt>
    <dgm:pt modelId="{F91D3204-91AD-411C-8A63-34038001E8E8}">
      <dgm:prSet/>
      <dgm:spPr/>
      <dgm:t>
        <a:bodyPr/>
        <a:lstStyle/>
        <a:p>
          <a:r>
            <a:rPr lang="cs-CZ" dirty="0"/>
            <a:t>VEŘEJNÁ SPRÁVA A REGIONÁLNÍ ROZVOJ</a:t>
          </a:r>
          <a:endParaRPr lang="en-US" dirty="0"/>
        </a:p>
      </dgm:t>
    </dgm:pt>
    <dgm:pt modelId="{577710A0-CA20-45E0-88C0-BDBF64B74428}" type="parTrans" cxnId="{4B50B4A5-5880-4E3D-BBE6-383DCBD096CA}">
      <dgm:prSet/>
      <dgm:spPr/>
      <dgm:t>
        <a:bodyPr/>
        <a:lstStyle/>
        <a:p>
          <a:endParaRPr lang="en-US"/>
        </a:p>
      </dgm:t>
    </dgm:pt>
    <dgm:pt modelId="{D0AB1D5E-9CD7-4961-ADAF-60214F0A4FF3}" type="sibTrans" cxnId="{4B50B4A5-5880-4E3D-BBE6-383DCBD096CA}">
      <dgm:prSet/>
      <dgm:spPr/>
      <dgm:t>
        <a:bodyPr/>
        <a:lstStyle/>
        <a:p>
          <a:endParaRPr lang="en-US"/>
        </a:p>
      </dgm:t>
    </dgm:pt>
    <dgm:pt modelId="{983CD221-0FFB-F14C-9757-581DF5582FD6}" type="pres">
      <dgm:prSet presAssocID="{4248400F-9454-4874-AD64-E882997C6A26}" presName="diagram" presStyleCnt="0">
        <dgm:presLayoutVars>
          <dgm:dir/>
          <dgm:resizeHandles val="exact"/>
        </dgm:presLayoutVars>
      </dgm:prSet>
      <dgm:spPr/>
    </dgm:pt>
    <dgm:pt modelId="{CFDD0DBC-C417-2C4A-AF57-F470341A356A}" type="pres">
      <dgm:prSet presAssocID="{D9AE988C-CD5E-49C4-ADD0-AD96B88A9ED0}" presName="node" presStyleLbl="node1" presStyleIdx="0" presStyleCnt="3" custLinFactNeighborX="-12047">
        <dgm:presLayoutVars>
          <dgm:bulletEnabled val="1"/>
        </dgm:presLayoutVars>
      </dgm:prSet>
      <dgm:spPr/>
    </dgm:pt>
    <dgm:pt modelId="{C89EE26E-2B75-8C47-A413-74D679722140}" type="pres">
      <dgm:prSet presAssocID="{2067456E-01E5-403F-9B1D-0AF4D96E6E7D}" presName="sibTrans" presStyleCnt="0"/>
      <dgm:spPr/>
    </dgm:pt>
    <dgm:pt modelId="{1B46667B-14CA-6D44-B93A-48C6C161E44E}" type="pres">
      <dgm:prSet presAssocID="{F704B541-45BC-438E-B4CD-4B3895812A96}" presName="node" presStyleLbl="node1" presStyleIdx="1" presStyleCnt="3">
        <dgm:presLayoutVars>
          <dgm:bulletEnabled val="1"/>
        </dgm:presLayoutVars>
      </dgm:prSet>
      <dgm:spPr/>
    </dgm:pt>
    <dgm:pt modelId="{B1C044B5-D4F3-A24B-B115-2199AF548CC0}" type="pres">
      <dgm:prSet presAssocID="{EFB87CBE-3941-46E4-83F5-F01511DAE982}" presName="sibTrans" presStyleCnt="0"/>
      <dgm:spPr/>
    </dgm:pt>
    <dgm:pt modelId="{BE170EE3-80E8-954C-B81D-0601AE6EB2D9}" type="pres">
      <dgm:prSet presAssocID="{F91D3204-91AD-411C-8A63-34038001E8E8}" presName="node" presStyleLbl="node1" presStyleIdx="2" presStyleCnt="3">
        <dgm:presLayoutVars>
          <dgm:bulletEnabled val="1"/>
        </dgm:presLayoutVars>
      </dgm:prSet>
      <dgm:spPr/>
    </dgm:pt>
  </dgm:ptLst>
  <dgm:cxnLst>
    <dgm:cxn modelId="{BD3A155F-0DA5-9C40-A527-03BE984372C6}" type="presOf" srcId="{4248400F-9454-4874-AD64-E882997C6A26}" destId="{983CD221-0FFB-F14C-9757-581DF5582FD6}" srcOrd="0" destOrd="0" presId="urn:microsoft.com/office/officeart/2005/8/layout/default"/>
    <dgm:cxn modelId="{90953E51-1D8B-42F5-9D55-50856820E816}" srcId="{4248400F-9454-4874-AD64-E882997C6A26}" destId="{F704B541-45BC-438E-B4CD-4B3895812A96}" srcOrd="1" destOrd="0" parTransId="{8FD39281-7245-4FC9-81EE-F3A93797C194}" sibTransId="{EFB87CBE-3941-46E4-83F5-F01511DAE982}"/>
    <dgm:cxn modelId="{73892155-51E7-824F-A0ED-AF2D8F91AD33}" type="presOf" srcId="{D9AE988C-CD5E-49C4-ADD0-AD96B88A9ED0}" destId="{CFDD0DBC-C417-2C4A-AF57-F470341A356A}" srcOrd="0" destOrd="0" presId="urn:microsoft.com/office/officeart/2005/8/layout/default"/>
    <dgm:cxn modelId="{B5E7787B-B413-5D4B-900E-CFAC1AEF3AF5}" type="presOf" srcId="{F704B541-45BC-438E-B4CD-4B3895812A96}" destId="{1B46667B-14CA-6D44-B93A-48C6C161E44E}" srcOrd="0" destOrd="0" presId="urn:microsoft.com/office/officeart/2005/8/layout/default"/>
    <dgm:cxn modelId="{4B50B4A5-5880-4E3D-BBE6-383DCBD096CA}" srcId="{4248400F-9454-4874-AD64-E882997C6A26}" destId="{F91D3204-91AD-411C-8A63-34038001E8E8}" srcOrd="2" destOrd="0" parTransId="{577710A0-CA20-45E0-88C0-BDBF64B74428}" sibTransId="{D0AB1D5E-9CD7-4961-ADAF-60214F0A4FF3}"/>
    <dgm:cxn modelId="{0B4121C7-BDB8-457C-A497-7C1134F29F78}" srcId="{4248400F-9454-4874-AD64-E882997C6A26}" destId="{D9AE988C-CD5E-49C4-ADD0-AD96B88A9ED0}" srcOrd="0" destOrd="0" parTransId="{3FF34004-C676-495C-9E04-794188F3C4D5}" sibTransId="{2067456E-01E5-403F-9B1D-0AF4D96E6E7D}"/>
    <dgm:cxn modelId="{D5E8ADC9-A52F-734A-AF5E-96A3BB5BA6EB}" type="presOf" srcId="{F91D3204-91AD-411C-8A63-34038001E8E8}" destId="{BE170EE3-80E8-954C-B81D-0601AE6EB2D9}" srcOrd="0" destOrd="0" presId="urn:microsoft.com/office/officeart/2005/8/layout/default"/>
    <dgm:cxn modelId="{CFC91C61-10E1-6D45-BB78-12D1BE1ECCEC}" type="presParOf" srcId="{983CD221-0FFB-F14C-9757-581DF5582FD6}" destId="{CFDD0DBC-C417-2C4A-AF57-F470341A356A}" srcOrd="0" destOrd="0" presId="urn:microsoft.com/office/officeart/2005/8/layout/default"/>
    <dgm:cxn modelId="{D02BE1A9-D350-464F-B6D6-99D27B547ADC}" type="presParOf" srcId="{983CD221-0FFB-F14C-9757-581DF5582FD6}" destId="{C89EE26E-2B75-8C47-A413-74D679722140}" srcOrd="1" destOrd="0" presId="urn:microsoft.com/office/officeart/2005/8/layout/default"/>
    <dgm:cxn modelId="{789C522E-A234-4D4A-9C89-20ADF04A5096}" type="presParOf" srcId="{983CD221-0FFB-F14C-9757-581DF5582FD6}" destId="{1B46667B-14CA-6D44-B93A-48C6C161E44E}" srcOrd="2" destOrd="0" presId="urn:microsoft.com/office/officeart/2005/8/layout/default"/>
    <dgm:cxn modelId="{B0F65141-9FDD-B14B-BA91-063F0B92A096}" type="presParOf" srcId="{983CD221-0FFB-F14C-9757-581DF5582FD6}" destId="{B1C044B5-D4F3-A24B-B115-2199AF548CC0}" srcOrd="3" destOrd="0" presId="urn:microsoft.com/office/officeart/2005/8/layout/default"/>
    <dgm:cxn modelId="{DB858078-54B3-7248-8606-CAF95D3C724C}" type="presParOf" srcId="{983CD221-0FFB-F14C-9757-581DF5582FD6}" destId="{BE170EE3-80E8-954C-B81D-0601AE6EB2D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90C7D-116F-4ECB-AD23-EDC8514D3DB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92E76B1-3B44-4B4C-8079-B06B72869574}">
      <dgm:prSet/>
      <dgm:spPr/>
      <dgm:t>
        <a:bodyPr/>
        <a:lstStyle/>
        <a:p>
          <a:pPr>
            <a:defRPr b="1"/>
          </a:pPr>
          <a:r>
            <a:rPr lang="en-US"/>
            <a:t>Zaměření</a:t>
          </a:r>
        </a:p>
      </dgm:t>
    </dgm:pt>
    <dgm:pt modelId="{EE36A07E-C2ED-4005-9C4E-7E88ECC49F52}" type="parTrans" cxnId="{728178EF-8FE5-421E-8E06-0A180477EF31}">
      <dgm:prSet/>
      <dgm:spPr/>
      <dgm:t>
        <a:bodyPr/>
        <a:lstStyle/>
        <a:p>
          <a:endParaRPr lang="en-US"/>
        </a:p>
      </dgm:t>
    </dgm:pt>
    <dgm:pt modelId="{78C99F4C-1669-41AD-B57F-AF8199800A4C}" type="sibTrans" cxnId="{728178EF-8FE5-421E-8E06-0A180477EF31}">
      <dgm:prSet/>
      <dgm:spPr/>
      <dgm:t>
        <a:bodyPr/>
        <a:lstStyle/>
        <a:p>
          <a:endParaRPr lang="en-US"/>
        </a:p>
      </dgm:t>
    </dgm:pt>
    <dgm:pt modelId="{7E7F3F7F-1939-442D-A425-CBD0ACF757F9}">
      <dgm:prSet/>
      <dgm:spPr/>
      <dgm:t>
        <a:bodyPr/>
        <a:lstStyle/>
        <a:p>
          <a:r>
            <a:rPr lang="en-GB"/>
            <a:t>Příprava odborníků v ekonomických, právních a dalších společenskovědních disciplín, s důrazem na mezinárodněpolitické aspekty a s praktickou znalostí anglického jazyka.</a:t>
          </a:r>
          <a:endParaRPr lang="en-US"/>
        </a:p>
      </dgm:t>
    </dgm:pt>
    <dgm:pt modelId="{4ECF2C8F-1103-45AE-B01B-299BEBF91AE8}" type="parTrans" cxnId="{09AEF583-C211-4ED4-8C04-43B7A80AAFF9}">
      <dgm:prSet/>
      <dgm:spPr/>
      <dgm:t>
        <a:bodyPr/>
        <a:lstStyle/>
        <a:p>
          <a:endParaRPr lang="en-US"/>
        </a:p>
      </dgm:t>
    </dgm:pt>
    <dgm:pt modelId="{8B189FE8-DAFA-43AF-B7C3-6C67DDE15359}" type="sibTrans" cxnId="{09AEF583-C211-4ED4-8C04-43B7A80AAFF9}">
      <dgm:prSet/>
      <dgm:spPr/>
      <dgm:t>
        <a:bodyPr/>
        <a:lstStyle/>
        <a:p>
          <a:endParaRPr lang="en-US"/>
        </a:p>
      </dgm:t>
    </dgm:pt>
    <dgm:pt modelId="{45A24CFD-0570-4099-96D6-75D2EA5C87EF}">
      <dgm:prSet/>
      <dgm:spPr/>
      <dgm:t>
        <a:bodyPr/>
        <a:lstStyle/>
        <a:p>
          <a:pPr>
            <a:defRPr b="1"/>
          </a:pPr>
          <a:r>
            <a:rPr lang="en-US"/>
            <a:t>Uplatnění</a:t>
          </a:r>
        </a:p>
      </dgm:t>
    </dgm:pt>
    <dgm:pt modelId="{B93777ED-2206-4967-95F0-081F44BE3265}" type="parTrans" cxnId="{D1820214-A67F-44CB-804F-7A769E794884}">
      <dgm:prSet/>
      <dgm:spPr/>
      <dgm:t>
        <a:bodyPr/>
        <a:lstStyle/>
        <a:p>
          <a:endParaRPr lang="en-US"/>
        </a:p>
      </dgm:t>
    </dgm:pt>
    <dgm:pt modelId="{A2BB067F-F2DE-4235-8C14-78A34050660E}" type="sibTrans" cxnId="{D1820214-A67F-44CB-804F-7A769E794884}">
      <dgm:prSet/>
      <dgm:spPr/>
      <dgm:t>
        <a:bodyPr/>
        <a:lstStyle/>
        <a:p>
          <a:endParaRPr lang="en-US"/>
        </a:p>
      </dgm:t>
    </dgm:pt>
    <dgm:pt modelId="{E5C05833-797B-4825-9891-DAA0FCB65465}">
      <dgm:prSet/>
      <dgm:spPr/>
      <dgm:t>
        <a:bodyPr/>
        <a:lstStyle/>
        <a:p>
          <a:r>
            <a:rPr lang="cs-CZ" dirty="0"/>
            <a:t>V ekonomických a analytických sekcích firem, bank a dalších institucí v soukromém i veřejném sektoru u nás i v zahraničí.</a:t>
          </a:r>
          <a:endParaRPr lang="en-US" dirty="0"/>
        </a:p>
      </dgm:t>
    </dgm:pt>
    <dgm:pt modelId="{99E797BC-310D-4121-8D73-82328E1C8C4E}" type="parTrans" cxnId="{4EFE6B66-AD64-4F7F-8D6D-40290A3E3AA1}">
      <dgm:prSet/>
      <dgm:spPr/>
      <dgm:t>
        <a:bodyPr/>
        <a:lstStyle/>
        <a:p>
          <a:endParaRPr lang="en-US"/>
        </a:p>
      </dgm:t>
    </dgm:pt>
    <dgm:pt modelId="{B1B831FA-071E-41F1-8411-AC63029DD1F9}" type="sibTrans" cxnId="{4EFE6B66-AD64-4F7F-8D6D-40290A3E3AA1}">
      <dgm:prSet/>
      <dgm:spPr/>
      <dgm:t>
        <a:bodyPr/>
        <a:lstStyle/>
        <a:p>
          <a:endParaRPr lang="en-US"/>
        </a:p>
      </dgm:t>
    </dgm:pt>
    <dgm:pt modelId="{95D8AC07-F1F2-4763-AD67-C810688278CF}" type="pres">
      <dgm:prSet presAssocID="{ADC90C7D-116F-4ECB-AD23-EDC8514D3DB4}" presName="root" presStyleCnt="0">
        <dgm:presLayoutVars>
          <dgm:dir/>
          <dgm:resizeHandles val="exact"/>
        </dgm:presLayoutVars>
      </dgm:prSet>
      <dgm:spPr/>
    </dgm:pt>
    <dgm:pt modelId="{CE43984D-509E-42B9-B259-DDC82D63CF59}" type="pres">
      <dgm:prSet presAssocID="{C92E76B1-3B44-4B4C-8079-B06B72869574}" presName="compNode" presStyleCnt="0"/>
      <dgm:spPr/>
    </dgm:pt>
    <dgm:pt modelId="{6B29024A-1412-49F1-A72D-CC54FA2CB58F}" type="pres">
      <dgm:prSet presAssocID="{C92E76B1-3B44-4B4C-8079-B06B7286957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6AF9D49-F8D9-4CDA-966D-8BBF3B445229}" type="pres">
      <dgm:prSet presAssocID="{C92E76B1-3B44-4B4C-8079-B06B72869574}" presName="iconSpace" presStyleCnt="0"/>
      <dgm:spPr/>
    </dgm:pt>
    <dgm:pt modelId="{A4A0A43D-4A22-4338-A3F2-D99595E5CA1A}" type="pres">
      <dgm:prSet presAssocID="{C92E76B1-3B44-4B4C-8079-B06B72869574}" presName="parTx" presStyleLbl="revTx" presStyleIdx="0" presStyleCnt="4">
        <dgm:presLayoutVars>
          <dgm:chMax val="0"/>
          <dgm:chPref val="0"/>
        </dgm:presLayoutVars>
      </dgm:prSet>
      <dgm:spPr/>
    </dgm:pt>
    <dgm:pt modelId="{A08BBAB1-5FFF-483B-9BEA-EB1786148551}" type="pres">
      <dgm:prSet presAssocID="{C92E76B1-3B44-4B4C-8079-B06B72869574}" presName="txSpace" presStyleCnt="0"/>
      <dgm:spPr/>
    </dgm:pt>
    <dgm:pt modelId="{1F09E6D0-C316-464C-ABDD-552015467414}" type="pres">
      <dgm:prSet presAssocID="{C92E76B1-3B44-4B4C-8079-B06B72869574}" presName="desTx" presStyleLbl="revTx" presStyleIdx="1" presStyleCnt="4">
        <dgm:presLayoutVars/>
      </dgm:prSet>
      <dgm:spPr/>
    </dgm:pt>
    <dgm:pt modelId="{7AE05E26-2471-4865-8038-A7AB9C4A9F0B}" type="pres">
      <dgm:prSet presAssocID="{78C99F4C-1669-41AD-B57F-AF8199800A4C}" presName="sibTrans" presStyleCnt="0"/>
      <dgm:spPr/>
    </dgm:pt>
    <dgm:pt modelId="{DF65D18B-95A6-4635-AEFD-9B69A9C7C197}" type="pres">
      <dgm:prSet presAssocID="{45A24CFD-0570-4099-96D6-75D2EA5C87EF}" presName="compNode" presStyleCnt="0"/>
      <dgm:spPr/>
    </dgm:pt>
    <dgm:pt modelId="{3FAD0B37-7630-4408-AD09-EC01299AA592}" type="pres">
      <dgm:prSet presAssocID="{45A24CFD-0570-4099-96D6-75D2EA5C87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4D306EE-9753-48B8-B8ED-0D16FA6467D9}" type="pres">
      <dgm:prSet presAssocID="{45A24CFD-0570-4099-96D6-75D2EA5C87EF}" presName="iconSpace" presStyleCnt="0"/>
      <dgm:spPr/>
    </dgm:pt>
    <dgm:pt modelId="{8430BB6F-2055-4720-9A9D-780D6118F52A}" type="pres">
      <dgm:prSet presAssocID="{45A24CFD-0570-4099-96D6-75D2EA5C87EF}" presName="parTx" presStyleLbl="revTx" presStyleIdx="2" presStyleCnt="4">
        <dgm:presLayoutVars>
          <dgm:chMax val="0"/>
          <dgm:chPref val="0"/>
        </dgm:presLayoutVars>
      </dgm:prSet>
      <dgm:spPr/>
    </dgm:pt>
    <dgm:pt modelId="{70EAF06A-E616-4AAB-A242-C1730C091690}" type="pres">
      <dgm:prSet presAssocID="{45A24CFD-0570-4099-96D6-75D2EA5C87EF}" presName="txSpace" presStyleCnt="0"/>
      <dgm:spPr/>
    </dgm:pt>
    <dgm:pt modelId="{B1BCCF8B-14AA-4470-921C-7947BE1A4ABF}" type="pres">
      <dgm:prSet presAssocID="{45A24CFD-0570-4099-96D6-75D2EA5C87EF}" presName="desTx" presStyleLbl="revTx" presStyleIdx="3" presStyleCnt="4">
        <dgm:presLayoutVars/>
      </dgm:prSet>
      <dgm:spPr/>
    </dgm:pt>
  </dgm:ptLst>
  <dgm:cxnLst>
    <dgm:cxn modelId="{D1820214-A67F-44CB-804F-7A769E794884}" srcId="{ADC90C7D-116F-4ECB-AD23-EDC8514D3DB4}" destId="{45A24CFD-0570-4099-96D6-75D2EA5C87EF}" srcOrd="1" destOrd="0" parTransId="{B93777ED-2206-4967-95F0-081F44BE3265}" sibTransId="{A2BB067F-F2DE-4235-8C14-78A34050660E}"/>
    <dgm:cxn modelId="{1D061F1E-8240-417C-85E6-42631BF3B779}" type="presOf" srcId="{E5C05833-797B-4825-9891-DAA0FCB65465}" destId="{B1BCCF8B-14AA-4470-921C-7947BE1A4ABF}" srcOrd="0" destOrd="0" presId="urn:microsoft.com/office/officeart/2018/5/layout/CenteredIconLabelDescriptionList"/>
    <dgm:cxn modelId="{77A2BC5E-BD85-4A91-B101-2275FBBAE182}" type="presOf" srcId="{45A24CFD-0570-4099-96D6-75D2EA5C87EF}" destId="{8430BB6F-2055-4720-9A9D-780D6118F52A}" srcOrd="0" destOrd="0" presId="urn:microsoft.com/office/officeart/2018/5/layout/CenteredIconLabelDescriptionList"/>
    <dgm:cxn modelId="{4EFE6B66-AD64-4F7F-8D6D-40290A3E3AA1}" srcId="{45A24CFD-0570-4099-96D6-75D2EA5C87EF}" destId="{E5C05833-797B-4825-9891-DAA0FCB65465}" srcOrd="0" destOrd="0" parTransId="{99E797BC-310D-4121-8D73-82328E1C8C4E}" sibTransId="{B1B831FA-071E-41F1-8411-AC63029DD1F9}"/>
    <dgm:cxn modelId="{09AEF583-C211-4ED4-8C04-43B7A80AAFF9}" srcId="{C92E76B1-3B44-4B4C-8079-B06B72869574}" destId="{7E7F3F7F-1939-442D-A425-CBD0ACF757F9}" srcOrd="0" destOrd="0" parTransId="{4ECF2C8F-1103-45AE-B01B-299BEBF91AE8}" sibTransId="{8B189FE8-DAFA-43AF-B7C3-6C67DDE15359}"/>
    <dgm:cxn modelId="{372B6688-999F-4611-9716-CAF8EC77D18C}" type="presOf" srcId="{ADC90C7D-116F-4ECB-AD23-EDC8514D3DB4}" destId="{95D8AC07-F1F2-4763-AD67-C810688278CF}" srcOrd="0" destOrd="0" presId="urn:microsoft.com/office/officeart/2018/5/layout/CenteredIconLabelDescriptionList"/>
    <dgm:cxn modelId="{F02760A5-E194-48EF-B297-DB6AA10732E7}" type="presOf" srcId="{7E7F3F7F-1939-442D-A425-CBD0ACF757F9}" destId="{1F09E6D0-C316-464C-ABDD-552015467414}" srcOrd="0" destOrd="0" presId="urn:microsoft.com/office/officeart/2018/5/layout/CenteredIconLabelDescriptionList"/>
    <dgm:cxn modelId="{FFD356CF-8C57-454A-B1CF-E79944BA7DAD}" type="presOf" srcId="{C92E76B1-3B44-4B4C-8079-B06B72869574}" destId="{A4A0A43D-4A22-4338-A3F2-D99595E5CA1A}" srcOrd="0" destOrd="0" presId="urn:microsoft.com/office/officeart/2018/5/layout/CenteredIconLabelDescriptionList"/>
    <dgm:cxn modelId="{728178EF-8FE5-421E-8E06-0A180477EF31}" srcId="{ADC90C7D-116F-4ECB-AD23-EDC8514D3DB4}" destId="{C92E76B1-3B44-4B4C-8079-B06B72869574}" srcOrd="0" destOrd="0" parTransId="{EE36A07E-C2ED-4005-9C4E-7E88ECC49F52}" sibTransId="{78C99F4C-1669-41AD-B57F-AF8199800A4C}"/>
    <dgm:cxn modelId="{4333E12D-5394-4901-AE6B-F84C56DD9A2E}" type="presParOf" srcId="{95D8AC07-F1F2-4763-AD67-C810688278CF}" destId="{CE43984D-509E-42B9-B259-DDC82D63CF59}" srcOrd="0" destOrd="0" presId="urn:microsoft.com/office/officeart/2018/5/layout/CenteredIconLabelDescriptionList"/>
    <dgm:cxn modelId="{F61D3B2E-8DD5-42DD-BD1F-1B660B4DBDA9}" type="presParOf" srcId="{CE43984D-509E-42B9-B259-DDC82D63CF59}" destId="{6B29024A-1412-49F1-A72D-CC54FA2CB58F}" srcOrd="0" destOrd="0" presId="urn:microsoft.com/office/officeart/2018/5/layout/CenteredIconLabelDescriptionList"/>
    <dgm:cxn modelId="{CB307486-74B0-48C4-91CF-E150195E8886}" type="presParOf" srcId="{CE43984D-509E-42B9-B259-DDC82D63CF59}" destId="{96AF9D49-F8D9-4CDA-966D-8BBF3B445229}" srcOrd="1" destOrd="0" presId="urn:microsoft.com/office/officeart/2018/5/layout/CenteredIconLabelDescriptionList"/>
    <dgm:cxn modelId="{55C53FE7-F364-40A3-9D37-A7802F902745}" type="presParOf" srcId="{CE43984D-509E-42B9-B259-DDC82D63CF59}" destId="{A4A0A43D-4A22-4338-A3F2-D99595E5CA1A}" srcOrd="2" destOrd="0" presId="urn:microsoft.com/office/officeart/2018/5/layout/CenteredIconLabelDescriptionList"/>
    <dgm:cxn modelId="{612A04FD-C13A-434E-92EB-8405D27FE7ED}" type="presParOf" srcId="{CE43984D-509E-42B9-B259-DDC82D63CF59}" destId="{A08BBAB1-5FFF-483B-9BEA-EB1786148551}" srcOrd="3" destOrd="0" presId="urn:microsoft.com/office/officeart/2018/5/layout/CenteredIconLabelDescriptionList"/>
    <dgm:cxn modelId="{3C758910-2957-4F04-B7C2-5D9ECE146F92}" type="presParOf" srcId="{CE43984D-509E-42B9-B259-DDC82D63CF59}" destId="{1F09E6D0-C316-464C-ABDD-552015467414}" srcOrd="4" destOrd="0" presId="urn:microsoft.com/office/officeart/2018/5/layout/CenteredIconLabelDescriptionList"/>
    <dgm:cxn modelId="{E47E26E8-9737-4E90-8123-7393775B4525}" type="presParOf" srcId="{95D8AC07-F1F2-4763-AD67-C810688278CF}" destId="{7AE05E26-2471-4865-8038-A7AB9C4A9F0B}" srcOrd="1" destOrd="0" presId="urn:microsoft.com/office/officeart/2018/5/layout/CenteredIconLabelDescriptionList"/>
    <dgm:cxn modelId="{2E308C3C-065C-43DF-8931-9EF686F94B2F}" type="presParOf" srcId="{95D8AC07-F1F2-4763-AD67-C810688278CF}" destId="{DF65D18B-95A6-4635-AEFD-9B69A9C7C197}" srcOrd="2" destOrd="0" presId="urn:microsoft.com/office/officeart/2018/5/layout/CenteredIconLabelDescriptionList"/>
    <dgm:cxn modelId="{7B12A8B8-D635-455E-82CD-840DA94DEAB3}" type="presParOf" srcId="{DF65D18B-95A6-4635-AEFD-9B69A9C7C197}" destId="{3FAD0B37-7630-4408-AD09-EC01299AA592}" srcOrd="0" destOrd="0" presId="urn:microsoft.com/office/officeart/2018/5/layout/CenteredIconLabelDescriptionList"/>
    <dgm:cxn modelId="{D4C61C1B-0A8F-4893-92A4-9EF192F67F6B}" type="presParOf" srcId="{DF65D18B-95A6-4635-AEFD-9B69A9C7C197}" destId="{B4D306EE-9753-48B8-B8ED-0D16FA6467D9}" srcOrd="1" destOrd="0" presId="urn:microsoft.com/office/officeart/2018/5/layout/CenteredIconLabelDescriptionList"/>
    <dgm:cxn modelId="{2EC3D497-2AF7-4D72-A13C-B298F8EC3B04}" type="presParOf" srcId="{DF65D18B-95A6-4635-AEFD-9B69A9C7C197}" destId="{8430BB6F-2055-4720-9A9D-780D6118F52A}" srcOrd="2" destOrd="0" presId="urn:microsoft.com/office/officeart/2018/5/layout/CenteredIconLabelDescriptionList"/>
    <dgm:cxn modelId="{59F05738-21E4-4630-931B-1886F8B646B0}" type="presParOf" srcId="{DF65D18B-95A6-4635-AEFD-9B69A9C7C197}" destId="{70EAF06A-E616-4AAB-A242-C1730C091690}" srcOrd="3" destOrd="0" presId="urn:microsoft.com/office/officeart/2018/5/layout/CenteredIconLabelDescriptionList"/>
    <dgm:cxn modelId="{46CC3188-6FF4-4F49-A1EB-17A635A5C8A6}" type="presParOf" srcId="{DF65D18B-95A6-4635-AEFD-9B69A9C7C197}" destId="{B1BCCF8B-14AA-4470-921C-7947BE1A4AB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C90C7D-116F-4ECB-AD23-EDC8514D3DB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92E76B1-3B44-4B4C-8079-B06B72869574}">
      <dgm:prSet/>
      <dgm:spPr/>
      <dgm:t>
        <a:bodyPr/>
        <a:lstStyle/>
        <a:p>
          <a:pPr>
            <a:defRPr b="1"/>
          </a:pPr>
          <a:r>
            <a:rPr lang="en-US"/>
            <a:t>Zaměření</a:t>
          </a:r>
        </a:p>
      </dgm:t>
    </dgm:pt>
    <dgm:pt modelId="{EE36A07E-C2ED-4005-9C4E-7E88ECC49F52}" type="parTrans" cxnId="{728178EF-8FE5-421E-8E06-0A180477EF31}">
      <dgm:prSet/>
      <dgm:spPr/>
      <dgm:t>
        <a:bodyPr/>
        <a:lstStyle/>
        <a:p>
          <a:endParaRPr lang="en-US"/>
        </a:p>
      </dgm:t>
    </dgm:pt>
    <dgm:pt modelId="{78C99F4C-1669-41AD-B57F-AF8199800A4C}" type="sibTrans" cxnId="{728178EF-8FE5-421E-8E06-0A180477EF31}">
      <dgm:prSet/>
      <dgm:spPr/>
      <dgm:t>
        <a:bodyPr/>
        <a:lstStyle/>
        <a:p>
          <a:endParaRPr lang="en-US"/>
        </a:p>
      </dgm:t>
    </dgm:pt>
    <dgm:pt modelId="{7E7F3F7F-1939-442D-A425-CBD0ACF757F9}">
      <dgm:prSet/>
      <dgm:spPr/>
      <dgm:t>
        <a:bodyPr/>
        <a:lstStyle/>
        <a:p>
          <a:r>
            <a:rPr lang="cs-CZ" dirty="0"/>
            <a:t>Aplikovaná ekonomie především v oblasti hospodářské  a sociální politiky, ekonomické principy fungování veřejných institucí.</a:t>
          </a:r>
          <a:endParaRPr lang="en-US" dirty="0"/>
        </a:p>
      </dgm:t>
    </dgm:pt>
    <dgm:pt modelId="{4ECF2C8F-1103-45AE-B01B-299BEBF91AE8}" type="parTrans" cxnId="{09AEF583-C211-4ED4-8C04-43B7A80AAFF9}">
      <dgm:prSet/>
      <dgm:spPr/>
      <dgm:t>
        <a:bodyPr/>
        <a:lstStyle/>
        <a:p>
          <a:endParaRPr lang="en-US"/>
        </a:p>
      </dgm:t>
    </dgm:pt>
    <dgm:pt modelId="{8B189FE8-DAFA-43AF-B7C3-6C67DDE15359}" type="sibTrans" cxnId="{09AEF583-C211-4ED4-8C04-43B7A80AAFF9}">
      <dgm:prSet/>
      <dgm:spPr/>
      <dgm:t>
        <a:bodyPr/>
        <a:lstStyle/>
        <a:p>
          <a:endParaRPr lang="en-US"/>
        </a:p>
      </dgm:t>
    </dgm:pt>
    <dgm:pt modelId="{45A24CFD-0570-4099-96D6-75D2EA5C87EF}">
      <dgm:prSet/>
      <dgm:spPr/>
      <dgm:t>
        <a:bodyPr/>
        <a:lstStyle/>
        <a:p>
          <a:pPr>
            <a:defRPr b="1"/>
          </a:pPr>
          <a:r>
            <a:rPr lang="en-US"/>
            <a:t>Uplatnění</a:t>
          </a:r>
        </a:p>
      </dgm:t>
    </dgm:pt>
    <dgm:pt modelId="{B93777ED-2206-4967-95F0-081F44BE3265}" type="parTrans" cxnId="{D1820214-A67F-44CB-804F-7A769E794884}">
      <dgm:prSet/>
      <dgm:spPr/>
      <dgm:t>
        <a:bodyPr/>
        <a:lstStyle/>
        <a:p>
          <a:endParaRPr lang="en-US"/>
        </a:p>
      </dgm:t>
    </dgm:pt>
    <dgm:pt modelId="{A2BB067F-F2DE-4235-8C14-78A34050660E}" type="sibTrans" cxnId="{D1820214-A67F-44CB-804F-7A769E794884}">
      <dgm:prSet/>
      <dgm:spPr/>
      <dgm:t>
        <a:bodyPr/>
        <a:lstStyle/>
        <a:p>
          <a:endParaRPr lang="en-US"/>
        </a:p>
      </dgm:t>
    </dgm:pt>
    <dgm:pt modelId="{E5C05833-797B-4825-9891-DAA0FCB65465}">
      <dgm:prSet/>
      <dgm:spPr/>
      <dgm:t>
        <a:bodyPr/>
        <a:lstStyle/>
        <a:p>
          <a:r>
            <a:rPr lang="cs-CZ" dirty="0"/>
            <a:t>V ekonomických sekcích firem, bank, pojišťoven a spořitelen, ve veřejné a státní správě, například ministerstva, obecní a městské úřady, orgánech ochrany životního prostředí a v úřadech sociálního zabezpečení.</a:t>
          </a:r>
          <a:endParaRPr lang="en-US" dirty="0"/>
        </a:p>
      </dgm:t>
    </dgm:pt>
    <dgm:pt modelId="{99E797BC-310D-4121-8D73-82328E1C8C4E}" type="parTrans" cxnId="{4EFE6B66-AD64-4F7F-8D6D-40290A3E3AA1}">
      <dgm:prSet/>
      <dgm:spPr/>
      <dgm:t>
        <a:bodyPr/>
        <a:lstStyle/>
        <a:p>
          <a:endParaRPr lang="en-US"/>
        </a:p>
      </dgm:t>
    </dgm:pt>
    <dgm:pt modelId="{B1B831FA-071E-41F1-8411-AC63029DD1F9}" type="sibTrans" cxnId="{4EFE6B66-AD64-4F7F-8D6D-40290A3E3AA1}">
      <dgm:prSet/>
      <dgm:spPr/>
      <dgm:t>
        <a:bodyPr/>
        <a:lstStyle/>
        <a:p>
          <a:endParaRPr lang="en-US"/>
        </a:p>
      </dgm:t>
    </dgm:pt>
    <dgm:pt modelId="{95D8AC07-F1F2-4763-AD67-C810688278CF}" type="pres">
      <dgm:prSet presAssocID="{ADC90C7D-116F-4ECB-AD23-EDC8514D3DB4}" presName="root" presStyleCnt="0">
        <dgm:presLayoutVars>
          <dgm:dir/>
          <dgm:resizeHandles val="exact"/>
        </dgm:presLayoutVars>
      </dgm:prSet>
      <dgm:spPr/>
    </dgm:pt>
    <dgm:pt modelId="{CE43984D-509E-42B9-B259-DDC82D63CF59}" type="pres">
      <dgm:prSet presAssocID="{C92E76B1-3B44-4B4C-8079-B06B72869574}" presName="compNode" presStyleCnt="0"/>
      <dgm:spPr/>
    </dgm:pt>
    <dgm:pt modelId="{6B29024A-1412-49F1-A72D-CC54FA2CB58F}" type="pres">
      <dgm:prSet presAssocID="{C92E76B1-3B44-4B4C-8079-B06B7286957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6AF9D49-F8D9-4CDA-966D-8BBF3B445229}" type="pres">
      <dgm:prSet presAssocID="{C92E76B1-3B44-4B4C-8079-B06B72869574}" presName="iconSpace" presStyleCnt="0"/>
      <dgm:spPr/>
    </dgm:pt>
    <dgm:pt modelId="{A4A0A43D-4A22-4338-A3F2-D99595E5CA1A}" type="pres">
      <dgm:prSet presAssocID="{C92E76B1-3B44-4B4C-8079-B06B72869574}" presName="parTx" presStyleLbl="revTx" presStyleIdx="0" presStyleCnt="4">
        <dgm:presLayoutVars>
          <dgm:chMax val="0"/>
          <dgm:chPref val="0"/>
        </dgm:presLayoutVars>
      </dgm:prSet>
      <dgm:spPr/>
    </dgm:pt>
    <dgm:pt modelId="{A08BBAB1-5FFF-483B-9BEA-EB1786148551}" type="pres">
      <dgm:prSet presAssocID="{C92E76B1-3B44-4B4C-8079-B06B72869574}" presName="txSpace" presStyleCnt="0"/>
      <dgm:spPr/>
    </dgm:pt>
    <dgm:pt modelId="{1F09E6D0-C316-464C-ABDD-552015467414}" type="pres">
      <dgm:prSet presAssocID="{C92E76B1-3B44-4B4C-8079-B06B72869574}" presName="desTx" presStyleLbl="revTx" presStyleIdx="1" presStyleCnt="4">
        <dgm:presLayoutVars/>
      </dgm:prSet>
      <dgm:spPr/>
    </dgm:pt>
    <dgm:pt modelId="{7AE05E26-2471-4865-8038-A7AB9C4A9F0B}" type="pres">
      <dgm:prSet presAssocID="{78C99F4C-1669-41AD-B57F-AF8199800A4C}" presName="sibTrans" presStyleCnt="0"/>
      <dgm:spPr/>
    </dgm:pt>
    <dgm:pt modelId="{DF65D18B-95A6-4635-AEFD-9B69A9C7C197}" type="pres">
      <dgm:prSet presAssocID="{45A24CFD-0570-4099-96D6-75D2EA5C87EF}" presName="compNode" presStyleCnt="0"/>
      <dgm:spPr/>
    </dgm:pt>
    <dgm:pt modelId="{3FAD0B37-7630-4408-AD09-EC01299AA592}" type="pres">
      <dgm:prSet presAssocID="{45A24CFD-0570-4099-96D6-75D2EA5C87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4D306EE-9753-48B8-B8ED-0D16FA6467D9}" type="pres">
      <dgm:prSet presAssocID="{45A24CFD-0570-4099-96D6-75D2EA5C87EF}" presName="iconSpace" presStyleCnt="0"/>
      <dgm:spPr/>
    </dgm:pt>
    <dgm:pt modelId="{8430BB6F-2055-4720-9A9D-780D6118F52A}" type="pres">
      <dgm:prSet presAssocID="{45A24CFD-0570-4099-96D6-75D2EA5C87EF}" presName="parTx" presStyleLbl="revTx" presStyleIdx="2" presStyleCnt="4">
        <dgm:presLayoutVars>
          <dgm:chMax val="0"/>
          <dgm:chPref val="0"/>
        </dgm:presLayoutVars>
      </dgm:prSet>
      <dgm:spPr/>
    </dgm:pt>
    <dgm:pt modelId="{70EAF06A-E616-4AAB-A242-C1730C091690}" type="pres">
      <dgm:prSet presAssocID="{45A24CFD-0570-4099-96D6-75D2EA5C87EF}" presName="txSpace" presStyleCnt="0"/>
      <dgm:spPr/>
    </dgm:pt>
    <dgm:pt modelId="{B1BCCF8B-14AA-4470-921C-7947BE1A4ABF}" type="pres">
      <dgm:prSet presAssocID="{45A24CFD-0570-4099-96D6-75D2EA5C87EF}" presName="desTx" presStyleLbl="revTx" presStyleIdx="3" presStyleCnt="4">
        <dgm:presLayoutVars/>
      </dgm:prSet>
      <dgm:spPr/>
    </dgm:pt>
  </dgm:ptLst>
  <dgm:cxnLst>
    <dgm:cxn modelId="{D1820214-A67F-44CB-804F-7A769E794884}" srcId="{ADC90C7D-116F-4ECB-AD23-EDC8514D3DB4}" destId="{45A24CFD-0570-4099-96D6-75D2EA5C87EF}" srcOrd="1" destOrd="0" parTransId="{B93777ED-2206-4967-95F0-081F44BE3265}" sibTransId="{A2BB067F-F2DE-4235-8C14-78A34050660E}"/>
    <dgm:cxn modelId="{1D061F1E-8240-417C-85E6-42631BF3B779}" type="presOf" srcId="{E5C05833-797B-4825-9891-DAA0FCB65465}" destId="{B1BCCF8B-14AA-4470-921C-7947BE1A4ABF}" srcOrd="0" destOrd="0" presId="urn:microsoft.com/office/officeart/2018/5/layout/CenteredIconLabelDescriptionList"/>
    <dgm:cxn modelId="{77A2BC5E-BD85-4A91-B101-2275FBBAE182}" type="presOf" srcId="{45A24CFD-0570-4099-96D6-75D2EA5C87EF}" destId="{8430BB6F-2055-4720-9A9D-780D6118F52A}" srcOrd="0" destOrd="0" presId="urn:microsoft.com/office/officeart/2018/5/layout/CenteredIconLabelDescriptionList"/>
    <dgm:cxn modelId="{4EFE6B66-AD64-4F7F-8D6D-40290A3E3AA1}" srcId="{45A24CFD-0570-4099-96D6-75D2EA5C87EF}" destId="{E5C05833-797B-4825-9891-DAA0FCB65465}" srcOrd="0" destOrd="0" parTransId="{99E797BC-310D-4121-8D73-82328E1C8C4E}" sibTransId="{B1B831FA-071E-41F1-8411-AC63029DD1F9}"/>
    <dgm:cxn modelId="{09AEF583-C211-4ED4-8C04-43B7A80AAFF9}" srcId="{C92E76B1-3B44-4B4C-8079-B06B72869574}" destId="{7E7F3F7F-1939-442D-A425-CBD0ACF757F9}" srcOrd="0" destOrd="0" parTransId="{4ECF2C8F-1103-45AE-B01B-299BEBF91AE8}" sibTransId="{8B189FE8-DAFA-43AF-B7C3-6C67DDE15359}"/>
    <dgm:cxn modelId="{372B6688-999F-4611-9716-CAF8EC77D18C}" type="presOf" srcId="{ADC90C7D-116F-4ECB-AD23-EDC8514D3DB4}" destId="{95D8AC07-F1F2-4763-AD67-C810688278CF}" srcOrd="0" destOrd="0" presId="urn:microsoft.com/office/officeart/2018/5/layout/CenteredIconLabelDescriptionList"/>
    <dgm:cxn modelId="{F02760A5-E194-48EF-B297-DB6AA10732E7}" type="presOf" srcId="{7E7F3F7F-1939-442D-A425-CBD0ACF757F9}" destId="{1F09E6D0-C316-464C-ABDD-552015467414}" srcOrd="0" destOrd="0" presId="urn:microsoft.com/office/officeart/2018/5/layout/CenteredIconLabelDescriptionList"/>
    <dgm:cxn modelId="{FFD356CF-8C57-454A-B1CF-E79944BA7DAD}" type="presOf" srcId="{C92E76B1-3B44-4B4C-8079-B06B72869574}" destId="{A4A0A43D-4A22-4338-A3F2-D99595E5CA1A}" srcOrd="0" destOrd="0" presId="urn:microsoft.com/office/officeart/2018/5/layout/CenteredIconLabelDescriptionList"/>
    <dgm:cxn modelId="{728178EF-8FE5-421E-8E06-0A180477EF31}" srcId="{ADC90C7D-116F-4ECB-AD23-EDC8514D3DB4}" destId="{C92E76B1-3B44-4B4C-8079-B06B72869574}" srcOrd="0" destOrd="0" parTransId="{EE36A07E-C2ED-4005-9C4E-7E88ECC49F52}" sibTransId="{78C99F4C-1669-41AD-B57F-AF8199800A4C}"/>
    <dgm:cxn modelId="{4333E12D-5394-4901-AE6B-F84C56DD9A2E}" type="presParOf" srcId="{95D8AC07-F1F2-4763-AD67-C810688278CF}" destId="{CE43984D-509E-42B9-B259-DDC82D63CF59}" srcOrd="0" destOrd="0" presId="urn:microsoft.com/office/officeart/2018/5/layout/CenteredIconLabelDescriptionList"/>
    <dgm:cxn modelId="{F61D3B2E-8DD5-42DD-BD1F-1B660B4DBDA9}" type="presParOf" srcId="{CE43984D-509E-42B9-B259-DDC82D63CF59}" destId="{6B29024A-1412-49F1-A72D-CC54FA2CB58F}" srcOrd="0" destOrd="0" presId="urn:microsoft.com/office/officeart/2018/5/layout/CenteredIconLabelDescriptionList"/>
    <dgm:cxn modelId="{CB307486-74B0-48C4-91CF-E150195E8886}" type="presParOf" srcId="{CE43984D-509E-42B9-B259-DDC82D63CF59}" destId="{96AF9D49-F8D9-4CDA-966D-8BBF3B445229}" srcOrd="1" destOrd="0" presId="urn:microsoft.com/office/officeart/2018/5/layout/CenteredIconLabelDescriptionList"/>
    <dgm:cxn modelId="{55C53FE7-F364-40A3-9D37-A7802F902745}" type="presParOf" srcId="{CE43984D-509E-42B9-B259-DDC82D63CF59}" destId="{A4A0A43D-4A22-4338-A3F2-D99595E5CA1A}" srcOrd="2" destOrd="0" presId="urn:microsoft.com/office/officeart/2018/5/layout/CenteredIconLabelDescriptionList"/>
    <dgm:cxn modelId="{612A04FD-C13A-434E-92EB-8405D27FE7ED}" type="presParOf" srcId="{CE43984D-509E-42B9-B259-DDC82D63CF59}" destId="{A08BBAB1-5FFF-483B-9BEA-EB1786148551}" srcOrd="3" destOrd="0" presId="urn:microsoft.com/office/officeart/2018/5/layout/CenteredIconLabelDescriptionList"/>
    <dgm:cxn modelId="{3C758910-2957-4F04-B7C2-5D9ECE146F92}" type="presParOf" srcId="{CE43984D-509E-42B9-B259-DDC82D63CF59}" destId="{1F09E6D0-C316-464C-ABDD-552015467414}" srcOrd="4" destOrd="0" presId="urn:microsoft.com/office/officeart/2018/5/layout/CenteredIconLabelDescriptionList"/>
    <dgm:cxn modelId="{E47E26E8-9737-4E90-8123-7393775B4525}" type="presParOf" srcId="{95D8AC07-F1F2-4763-AD67-C810688278CF}" destId="{7AE05E26-2471-4865-8038-A7AB9C4A9F0B}" srcOrd="1" destOrd="0" presId="urn:microsoft.com/office/officeart/2018/5/layout/CenteredIconLabelDescriptionList"/>
    <dgm:cxn modelId="{2E308C3C-065C-43DF-8931-9EF686F94B2F}" type="presParOf" srcId="{95D8AC07-F1F2-4763-AD67-C810688278CF}" destId="{DF65D18B-95A6-4635-AEFD-9B69A9C7C197}" srcOrd="2" destOrd="0" presId="urn:microsoft.com/office/officeart/2018/5/layout/CenteredIconLabelDescriptionList"/>
    <dgm:cxn modelId="{7B12A8B8-D635-455E-82CD-840DA94DEAB3}" type="presParOf" srcId="{DF65D18B-95A6-4635-AEFD-9B69A9C7C197}" destId="{3FAD0B37-7630-4408-AD09-EC01299AA592}" srcOrd="0" destOrd="0" presId="urn:microsoft.com/office/officeart/2018/5/layout/CenteredIconLabelDescriptionList"/>
    <dgm:cxn modelId="{D4C61C1B-0A8F-4893-92A4-9EF192F67F6B}" type="presParOf" srcId="{DF65D18B-95A6-4635-AEFD-9B69A9C7C197}" destId="{B4D306EE-9753-48B8-B8ED-0D16FA6467D9}" srcOrd="1" destOrd="0" presId="urn:microsoft.com/office/officeart/2018/5/layout/CenteredIconLabelDescriptionList"/>
    <dgm:cxn modelId="{2EC3D497-2AF7-4D72-A13C-B298F8EC3B04}" type="presParOf" srcId="{DF65D18B-95A6-4635-AEFD-9B69A9C7C197}" destId="{8430BB6F-2055-4720-9A9D-780D6118F52A}" srcOrd="2" destOrd="0" presId="urn:microsoft.com/office/officeart/2018/5/layout/CenteredIconLabelDescriptionList"/>
    <dgm:cxn modelId="{59F05738-21E4-4630-931B-1886F8B646B0}" type="presParOf" srcId="{DF65D18B-95A6-4635-AEFD-9B69A9C7C197}" destId="{70EAF06A-E616-4AAB-A242-C1730C091690}" srcOrd="3" destOrd="0" presId="urn:microsoft.com/office/officeart/2018/5/layout/CenteredIconLabelDescriptionList"/>
    <dgm:cxn modelId="{46CC3188-6FF4-4F49-A1EB-17A635A5C8A6}" type="presParOf" srcId="{DF65D18B-95A6-4635-AEFD-9B69A9C7C197}" destId="{B1BCCF8B-14AA-4470-921C-7947BE1A4AB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C90C7D-116F-4ECB-AD23-EDC8514D3DB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92E76B1-3B44-4B4C-8079-B06B72869574}">
      <dgm:prSet/>
      <dgm:spPr/>
      <dgm:t>
        <a:bodyPr/>
        <a:lstStyle/>
        <a:p>
          <a:pPr>
            <a:defRPr b="1"/>
          </a:pPr>
          <a:r>
            <a:rPr lang="en-US"/>
            <a:t>Zaměření</a:t>
          </a:r>
        </a:p>
      </dgm:t>
    </dgm:pt>
    <dgm:pt modelId="{EE36A07E-C2ED-4005-9C4E-7E88ECC49F52}" type="parTrans" cxnId="{728178EF-8FE5-421E-8E06-0A180477EF31}">
      <dgm:prSet/>
      <dgm:spPr/>
      <dgm:t>
        <a:bodyPr/>
        <a:lstStyle/>
        <a:p>
          <a:endParaRPr lang="en-US"/>
        </a:p>
      </dgm:t>
    </dgm:pt>
    <dgm:pt modelId="{78C99F4C-1669-41AD-B57F-AF8199800A4C}" type="sibTrans" cxnId="{728178EF-8FE5-421E-8E06-0A180477EF31}">
      <dgm:prSet/>
      <dgm:spPr/>
      <dgm:t>
        <a:bodyPr/>
        <a:lstStyle/>
        <a:p>
          <a:endParaRPr lang="en-US"/>
        </a:p>
      </dgm:t>
    </dgm:pt>
    <dgm:pt modelId="{7E7F3F7F-1939-442D-A425-CBD0ACF757F9}">
      <dgm:prSet/>
      <dgm:spPr/>
      <dgm:t>
        <a:bodyPr/>
        <a:lstStyle/>
        <a:p>
          <a:r>
            <a:rPr lang="cs-CZ" dirty="0"/>
            <a:t>Regionální rozvoj a regionální politika, regionální a municipální ekonomika, souvislosti fungování veřejného a soukromého sektoru, socioekonomická a správní geografie, aplikovaná ekonomie..</a:t>
          </a:r>
          <a:endParaRPr lang="en-US" dirty="0"/>
        </a:p>
      </dgm:t>
    </dgm:pt>
    <dgm:pt modelId="{4ECF2C8F-1103-45AE-B01B-299BEBF91AE8}" type="parTrans" cxnId="{09AEF583-C211-4ED4-8C04-43B7A80AAFF9}">
      <dgm:prSet/>
      <dgm:spPr/>
      <dgm:t>
        <a:bodyPr/>
        <a:lstStyle/>
        <a:p>
          <a:endParaRPr lang="en-US"/>
        </a:p>
      </dgm:t>
    </dgm:pt>
    <dgm:pt modelId="{8B189FE8-DAFA-43AF-B7C3-6C67DDE15359}" type="sibTrans" cxnId="{09AEF583-C211-4ED4-8C04-43B7A80AAFF9}">
      <dgm:prSet/>
      <dgm:spPr/>
      <dgm:t>
        <a:bodyPr/>
        <a:lstStyle/>
        <a:p>
          <a:endParaRPr lang="en-US"/>
        </a:p>
      </dgm:t>
    </dgm:pt>
    <dgm:pt modelId="{45A24CFD-0570-4099-96D6-75D2EA5C87EF}">
      <dgm:prSet/>
      <dgm:spPr/>
      <dgm:t>
        <a:bodyPr/>
        <a:lstStyle/>
        <a:p>
          <a:pPr>
            <a:defRPr b="1"/>
          </a:pPr>
          <a:r>
            <a:rPr lang="en-US"/>
            <a:t>Uplatnění</a:t>
          </a:r>
        </a:p>
      </dgm:t>
    </dgm:pt>
    <dgm:pt modelId="{B93777ED-2206-4967-95F0-081F44BE3265}" type="parTrans" cxnId="{D1820214-A67F-44CB-804F-7A769E794884}">
      <dgm:prSet/>
      <dgm:spPr/>
      <dgm:t>
        <a:bodyPr/>
        <a:lstStyle/>
        <a:p>
          <a:endParaRPr lang="en-US"/>
        </a:p>
      </dgm:t>
    </dgm:pt>
    <dgm:pt modelId="{A2BB067F-F2DE-4235-8C14-78A34050660E}" type="sibTrans" cxnId="{D1820214-A67F-44CB-804F-7A769E794884}">
      <dgm:prSet/>
      <dgm:spPr/>
      <dgm:t>
        <a:bodyPr/>
        <a:lstStyle/>
        <a:p>
          <a:endParaRPr lang="en-US"/>
        </a:p>
      </dgm:t>
    </dgm:pt>
    <dgm:pt modelId="{E5C05833-797B-4825-9891-DAA0FCB65465}">
      <dgm:prSet/>
      <dgm:spPr/>
      <dgm:t>
        <a:bodyPr/>
        <a:lstStyle/>
        <a:p>
          <a:r>
            <a:rPr lang="cs-CZ" dirty="0"/>
            <a:t>Ve všech oblastech a na všech úrovních veřejné správy, ve státních institucích i v soukromém sektoru, kde je podstatná znalost prostorových vztahů a procesů; významné je uplatnění v konzultační sféře pro veřejný sektor (např. PWC, E</a:t>
          </a:r>
          <a:r>
            <a:rPr lang="en-US" dirty="0"/>
            <a:t>&amp;</a:t>
          </a:r>
          <a:r>
            <a:rPr lang="cs-CZ" dirty="0" err="1"/>
            <a:t>Y</a:t>
          </a:r>
          <a:r>
            <a:rPr lang="cs-CZ" dirty="0"/>
            <a:t>, Deloitte, KPMG) a také ve sféře mezinárodních organizací, zejména v institucích EU.</a:t>
          </a:r>
          <a:endParaRPr lang="en-US" dirty="0"/>
        </a:p>
      </dgm:t>
    </dgm:pt>
    <dgm:pt modelId="{99E797BC-310D-4121-8D73-82328E1C8C4E}" type="parTrans" cxnId="{4EFE6B66-AD64-4F7F-8D6D-40290A3E3AA1}">
      <dgm:prSet/>
      <dgm:spPr/>
      <dgm:t>
        <a:bodyPr/>
        <a:lstStyle/>
        <a:p>
          <a:endParaRPr lang="en-US"/>
        </a:p>
      </dgm:t>
    </dgm:pt>
    <dgm:pt modelId="{B1B831FA-071E-41F1-8411-AC63029DD1F9}" type="sibTrans" cxnId="{4EFE6B66-AD64-4F7F-8D6D-40290A3E3AA1}">
      <dgm:prSet/>
      <dgm:spPr/>
      <dgm:t>
        <a:bodyPr/>
        <a:lstStyle/>
        <a:p>
          <a:endParaRPr lang="en-US"/>
        </a:p>
      </dgm:t>
    </dgm:pt>
    <dgm:pt modelId="{95D8AC07-F1F2-4763-AD67-C810688278CF}" type="pres">
      <dgm:prSet presAssocID="{ADC90C7D-116F-4ECB-AD23-EDC8514D3DB4}" presName="root" presStyleCnt="0">
        <dgm:presLayoutVars>
          <dgm:dir/>
          <dgm:resizeHandles val="exact"/>
        </dgm:presLayoutVars>
      </dgm:prSet>
      <dgm:spPr/>
    </dgm:pt>
    <dgm:pt modelId="{CE43984D-509E-42B9-B259-DDC82D63CF59}" type="pres">
      <dgm:prSet presAssocID="{C92E76B1-3B44-4B4C-8079-B06B72869574}" presName="compNode" presStyleCnt="0"/>
      <dgm:spPr/>
    </dgm:pt>
    <dgm:pt modelId="{6B29024A-1412-49F1-A72D-CC54FA2CB58F}" type="pres">
      <dgm:prSet presAssocID="{C92E76B1-3B44-4B4C-8079-B06B7286957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6AF9D49-F8D9-4CDA-966D-8BBF3B445229}" type="pres">
      <dgm:prSet presAssocID="{C92E76B1-3B44-4B4C-8079-B06B72869574}" presName="iconSpace" presStyleCnt="0"/>
      <dgm:spPr/>
    </dgm:pt>
    <dgm:pt modelId="{A4A0A43D-4A22-4338-A3F2-D99595E5CA1A}" type="pres">
      <dgm:prSet presAssocID="{C92E76B1-3B44-4B4C-8079-B06B72869574}" presName="parTx" presStyleLbl="revTx" presStyleIdx="0" presStyleCnt="4">
        <dgm:presLayoutVars>
          <dgm:chMax val="0"/>
          <dgm:chPref val="0"/>
        </dgm:presLayoutVars>
      </dgm:prSet>
      <dgm:spPr/>
    </dgm:pt>
    <dgm:pt modelId="{A08BBAB1-5FFF-483B-9BEA-EB1786148551}" type="pres">
      <dgm:prSet presAssocID="{C92E76B1-3B44-4B4C-8079-B06B72869574}" presName="txSpace" presStyleCnt="0"/>
      <dgm:spPr/>
    </dgm:pt>
    <dgm:pt modelId="{1F09E6D0-C316-464C-ABDD-552015467414}" type="pres">
      <dgm:prSet presAssocID="{C92E76B1-3B44-4B4C-8079-B06B72869574}" presName="desTx" presStyleLbl="revTx" presStyleIdx="1" presStyleCnt="4">
        <dgm:presLayoutVars/>
      </dgm:prSet>
      <dgm:spPr/>
    </dgm:pt>
    <dgm:pt modelId="{7AE05E26-2471-4865-8038-A7AB9C4A9F0B}" type="pres">
      <dgm:prSet presAssocID="{78C99F4C-1669-41AD-B57F-AF8199800A4C}" presName="sibTrans" presStyleCnt="0"/>
      <dgm:spPr/>
    </dgm:pt>
    <dgm:pt modelId="{DF65D18B-95A6-4635-AEFD-9B69A9C7C197}" type="pres">
      <dgm:prSet presAssocID="{45A24CFD-0570-4099-96D6-75D2EA5C87EF}" presName="compNode" presStyleCnt="0"/>
      <dgm:spPr/>
    </dgm:pt>
    <dgm:pt modelId="{3FAD0B37-7630-4408-AD09-EC01299AA592}" type="pres">
      <dgm:prSet presAssocID="{45A24CFD-0570-4099-96D6-75D2EA5C87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4D306EE-9753-48B8-B8ED-0D16FA6467D9}" type="pres">
      <dgm:prSet presAssocID="{45A24CFD-0570-4099-96D6-75D2EA5C87EF}" presName="iconSpace" presStyleCnt="0"/>
      <dgm:spPr/>
    </dgm:pt>
    <dgm:pt modelId="{8430BB6F-2055-4720-9A9D-780D6118F52A}" type="pres">
      <dgm:prSet presAssocID="{45A24CFD-0570-4099-96D6-75D2EA5C87EF}" presName="parTx" presStyleLbl="revTx" presStyleIdx="2" presStyleCnt="4">
        <dgm:presLayoutVars>
          <dgm:chMax val="0"/>
          <dgm:chPref val="0"/>
        </dgm:presLayoutVars>
      </dgm:prSet>
      <dgm:spPr/>
    </dgm:pt>
    <dgm:pt modelId="{70EAF06A-E616-4AAB-A242-C1730C091690}" type="pres">
      <dgm:prSet presAssocID="{45A24CFD-0570-4099-96D6-75D2EA5C87EF}" presName="txSpace" presStyleCnt="0"/>
      <dgm:spPr/>
    </dgm:pt>
    <dgm:pt modelId="{B1BCCF8B-14AA-4470-921C-7947BE1A4ABF}" type="pres">
      <dgm:prSet presAssocID="{45A24CFD-0570-4099-96D6-75D2EA5C87EF}" presName="desTx" presStyleLbl="revTx" presStyleIdx="3" presStyleCnt="4">
        <dgm:presLayoutVars/>
      </dgm:prSet>
      <dgm:spPr/>
    </dgm:pt>
  </dgm:ptLst>
  <dgm:cxnLst>
    <dgm:cxn modelId="{D1820214-A67F-44CB-804F-7A769E794884}" srcId="{ADC90C7D-116F-4ECB-AD23-EDC8514D3DB4}" destId="{45A24CFD-0570-4099-96D6-75D2EA5C87EF}" srcOrd="1" destOrd="0" parTransId="{B93777ED-2206-4967-95F0-081F44BE3265}" sibTransId="{A2BB067F-F2DE-4235-8C14-78A34050660E}"/>
    <dgm:cxn modelId="{1D061F1E-8240-417C-85E6-42631BF3B779}" type="presOf" srcId="{E5C05833-797B-4825-9891-DAA0FCB65465}" destId="{B1BCCF8B-14AA-4470-921C-7947BE1A4ABF}" srcOrd="0" destOrd="0" presId="urn:microsoft.com/office/officeart/2018/5/layout/CenteredIconLabelDescriptionList"/>
    <dgm:cxn modelId="{77A2BC5E-BD85-4A91-B101-2275FBBAE182}" type="presOf" srcId="{45A24CFD-0570-4099-96D6-75D2EA5C87EF}" destId="{8430BB6F-2055-4720-9A9D-780D6118F52A}" srcOrd="0" destOrd="0" presId="urn:microsoft.com/office/officeart/2018/5/layout/CenteredIconLabelDescriptionList"/>
    <dgm:cxn modelId="{4EFE6B66-AD64-4F7F-8D6D-40290A3E3AA1}" srcId="{45A24CFD-0570-4099-96D6-75D2EA5C87EF}" destId="{E5C05833-797B-4825-9891-DAA0FCB65465}" srcOrd="0" destOrd="0" parTransId="{99E797BC-310D-4121-8D73-82328E1C8C4E}" sibTransId="{B1B831FA-071E-41F1-8411-AC63029DD1F9}"/>
    <dgm:cxn modelId="{09AEF583-C211-4ED4-8C04-43B7A80AAFF9}" srcId="{C92E76B1-3B44-4B4C-8079-B06B72869574}" destId="{7E7F3F7F-1939-442D-A425-CBD0ACF757F9}" srcOrd="0" destOrd="0" parTransId="{4ECF2C8F-1103-45AE-B01B-299BEBF91AE8}" sibTransId="{8B189FE8-DAFA-43AF-B7C3-6C67DDE15359}"/>
    <dgm:cxn modelId="{372B6688-999F-4611-9716-CAF8EC77D18C}" type="presOf" srcId="{ADC90C7D-116F-4ECB-AD23-EDC8514D3DB4}" destId="{95D8AC07-F1F2-4763-AD67-C810688278CF}" srcOrd="0" destOrd="0" presId="urn:microsoft.com/office/officeart/2018/5/layout/CenteredIconLabelDescriptionList"/>
    <dgm:cxn modelId="{F02760A5-E194-48EF-B297-DB6AA10732E7}" type="presOf" srcId="{7E7F3F7F-1939-442D-A425-CBD0ACF757F9}" destId="{1F09E6D0-C316-464C-ABDD-552015467414}" srcOrd="0" destOrd="0" presId="urn:microsoft.com/office/officeart/2018/5/layout/CenteredIconLabelDescriptionList"/>
    <dgm:cxn modelId="{FFD356CF-8C57-454A-B1CF-E79944BA7DAD}" type="presOf" srcId="{C92E76B1-3B44-4B4C-8079-B06B72869574}" destId="{A4A0A43D-4A22-4338-A3F2-D99595E5CA1A}" srcOrd="0" destOrd="0" presId="urn:microsoft.com/office/officeart/2018/5/layout/CenteredIconLabelDescriptionList"/>
    <dgm:cxn modelId="{728178EF-8FE5-421E-8E06-0A180477EF31}" srcId="{ADC90C7D-116F-4ECB-AD23-EDC8514D3DB4}" destId="{C92E76B1-3B44-4B4C-8079-B06B72869574}" srcOrd="0" destOrd="0" parTransId="{EE36A07E-C2ED-4005-9C4E-7E88ECC49F52}" sibTransId="{78C99F4C-1669-41AD-B57F-AF8199800A4C}"/>
    <dgm:cxn modelId="{4333E12D-5394-4901-AE6B-F84C56DD9A2E}" type="presParOf" srcId="{95D8AC07-F1F2-4763-AD67-C810688278CF}" destId="{CE43984D-509E-42B9-B259-DDC82D63CF59}" srcOrd="0" destOrd="0" presId="urn:microsoft.com/office/officeart/2018/5/layout/CenteredIconLabelDescriptionList"/>
    <dgm:cxn modelId="{F61D3B2E-8DD5-42DD-BD1F-1B660B4DBDA9}" type="presParOf" srcId="{CE43984D-509E-42B9-B259-DDC82D63CF59}" destId="{6B29024A-1412-49F1-A72D-CC54FA2CB58F}" srcOrd="0" destOrd="0" presId="urn:microsoft.com/office/officeart/2018/5/layout/CenteredIconLabelDescriptionList"/>
    <dgm:cxn modelId="{CB307486-74B0-48C4-91CF-E150195E8886}" type="presParOf" srcId="{CE43984D-509E-42B9-B259-DDC82D63CF59}" destId="{96AF9D49-F8D9-4CDA-966D-8BBF3B445229}" srcOrd="1" destOrd="0" presId="urn:microsoft.com/office/officeart/2018/5/layout/CenteredIconLabelDescriptionList"/>
    <dgm:cxn modelId="{55C53FE7-F364-40A3-9D37-A7802F902745}" type="presParOf" srcId="{CE43984D-509E-42B9-B259-DDC82D63CF59}" destId="{A4A0A43D-4A22-4338-A3F2-D99595E5CA1A}" srcOrd="2" destOrd="0" presId="urn:microsoft.com/office/officeart/2018/5/layout/CenteredIconLabelDescriptionList"/>
    <dgm:cxn modelId="{612A04FD-C13A-434E-92EB-8405D27FE7ED}" type="presParOf" srcId="{CE43984D-509E-42B9-B259-DDC82D63CF59}" destId="{A08BBAB1-5FFF-483B-9BEA-EB1786148551}" srcOrd="3" destOrd="0" presId="urn:microsoft.com/office/officeart/2018/5/layout/CenteredIconLabelDescriptionList"/>
    <dgm:cxn modelId="{3C758910-2957-4F04-B7C2-5D9ECE146F92}" type="presParOf" srcId="{CE43984D-509E-42B9-B259-DDC82D63CF59}" destId="{1F09E6D0-C316-464C-ABDD-552015467414}" srcOrd="4" destOrd="0" presId="urn:microsoft.com/office/officeart/2018/5/layout/CenteredIconLabelDescriptionList"/>
    <dgm:cxn modelId="{E47E26E8-9737-4E90-8123-7393775B4525}" type="presParOf" srcId="{95D8AC07-F1F2-4763-AD67-C810688278CF}" destId="{7AE05E26-2471-4865-8038-A7AB9C4A9F0B}" srcOrd="1" destOrd="0" presId="urn:microsoft.com/office/officeart/2018/5/layout/CenteredIconLabelDescriptionList"/>
    <dgm:cxn modelId="{2E308C3C-065C-43DF-8931-9EF686F94B2F}" type="presParOf" srcId="{95D8AC07-F1F2-4763-AD67-C810688278CF}" destId="{DF65D18B-95A6-4635-AEFD-9B69A9C7C197}" srcOrd="2" destOrd="0" presId="urn:microsoft.com/office/officeart/2018/5/layout/CenteredIconLabelDescriptionList"/>
    <dgm:cxn modelId="{7B12A8B8-D635-455E-82CD-840DA94DEAB3}" type="presParOf" srcId="{DF65D18B-95A6-4635-AEFD-9B69A9C7C197}" destId="{3FAD0B37-7630-4408-AD09-EC01299AA592}" srcOrd="0" destOrd="0" presId="urn:microsoft.com/office/officeart/2018/5/layout/CenteredIconLabelDescriptionList"/>
    <dgm:cxn modelId="{D4C61C1B-0A8F-4893-92A4-9EF192F67F6B}" type="presParOf" srcId="{DF65D18B-95A6-4635-AEFD-9B69A9C7C197}" destId="{B4D306EE-9753-48B8-B8ED-0D16FA6467D9}" srcOrd="1" destOrd="0" presId="urn:microsoft.com/office/officeart/2018/5/layout/CenteredIconLabelDescriptionList"/>
    <dgm:cxn modelId="{2EC3D497-2AF7-4D72-A13C-B298F8EC3B04}" type="presParOf" srcId="{DF65D18B-95A6-4635-AEFD-9B69A9C7C197}" destId="{8430BB6F-2055-4720-9A9D-780D6118F52A}" srcOrd="2" destOrd="0" presId="urn:microsoft.com/office/officeart/2018/5/layout/CenteredIconLabelDescriptionList"/>
    <dgm:cxn modelId="{59F05738-21E4-4630-931B-1886F8B646B0}" type="presParOf" srcId="{DF65D18B-95A6-4635-AEFD-9B69A9C7C197}" destId="{70EAF06A-E616-4AAB-A242-C1730C091690}" srcOrd="3" destOrd="0" presId="urn:microsoft.com/office/officeart/2018/5/layout/CenteredIconLabelDescriptionList"/>
    <dgm:cxn modelId="{46CC3188-6FF4-4F49-A1EB-17A635A5C8A6}" type="presParOf" srcId="{DF65D18B-95A6-4635-AEFD-9B69A9C7C197}" destId="{B1BCCF8B-14AA-4470-921C-7947BE1A4AB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E1877B-4329-4A34-8BD4-7D7F9CBA4443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A9BD9F-1F75-4365-A37E-339A55C4D7A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formuláře v elektronické podobě</a:t>
          </a:r>
          <a:endParaRPr lang="en-US" dirty="0"/>
        </a:p>
      </dgm:t>
    </dgm:pt>
    <dgm:pt modelId="{94B2291D-00D0-43D9-8B97-4794B9B8CCBB}" type="parTrans" cxnId="{76F0D072-A0AE-4AB6-9FAE-07955CB9EDF8}">
      <dgm:prSet/>
      <dgm:spPr/>
      <dgm:t>
        <a:bodyPr/>
        <a:lstStyle/>
        <a:p>
          <a:endParaRPr lang="en-US"/>
        </a:p>
      </dgm:t>
    </dgm:pt>
    <dgm:pt modelId="{1BEB1B9F-CB89-46BA-99E1-B0B38BE30036}" type="sibTrans" cxnId="{76F0D072-A0AE-4AB6-9FAE-07955CB9EDF8}">
      <dgm:prSet/>
      <dgm:spPr/>
      <dgm:t>
        <a:bodyPr/>
        <a:lstStyle/>
        <a:p>
          <a:endParaRPr lang="en-US"/>
        </a:p>
      </dgm:t>
    </dgm:pt>
    <dgm:pt modelId="{45182170-1D92-4386-B6EE-FEEF1D992BF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zrušení zápisových listů</a:t>
          </a:r>
          <a:endParaRPr lang="en-US"/>
        </a:p>
      </dgm:t>
    </dgm:pt>
    <dgm:pt modelId="{DFF1B6F2-9B5E-4D38-A91C-7B69FD98499C}" type="parTrans" cxnId="{BD2CD4F1-BBAE-4033-949E-C953C92A840D}">
      <dgm:prSet/>
      <dgm:spPr/>
      <dgm:t>
        <a:bodyPr/>
        <a:lstStyle/>
        <a:p>
          <a:endParaRPr lang="en-US"/>
        </a:p>
      </dgm:t>
    </dgm:pt>
    <dgm:pt modelId="{7DDE7F29-CF4B-4C3F-AD45-C7E8943D6A91}" type="sibTrans" cxnId="{BD2CD4F1-BBAE-4033-949E-C953C92A840D}">
      <dgm:prSet/>
      <dgm:spPr/>
      <dgm:t>
        <a:bodyPr/>
        <a:lstStyle/>
        <a:p>
          <a:endParaRPr lang="en-US"/>
        </a:p>
      </dgm:t>
    </dgm:pt>
    <dgm:pt modelId="{F723B133-B4EE-4B18-8B2D-1F307D54196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elektronický index</a:t>
          </a:r>
          <a:endParaRPr lang="en-US"/>
        </a:p>
      </dgm:t>
    </dgm:pt>
    <dgm:pt modelId="{E6C7F46A-6529-4B71-8F7C-2654C18B8FAF}" type="parTrans" cxnId="{6633227B-DCE6-49EF-961F-A47BB922D804}">
      <dgm:prSet/>
      <dgm:spPr/>
      <dgm:t>
        <a:bodyPr/>
        <a:lstStyle/>
        <a:p>
          <a:endParaRPr lang="en-US"/>
        </a:p>
      </dgm:t>
    </dgm:pt>
    <dgm:pt modelId="{885C5352-1788-42D7-B0F2-611BEA5C8C97}" type="sibTrans" cxnId="{6633227B-DCE6-49EF-961F-A47BB922D804}">
      <dgm:prSet/>
      <dgm:spPr/>
      <dgm:t>
        <a:bodyPr/>
        <a:lstStyle/>
        <a:p>
          <a:endParaRPr lang="en-US"/>
        </a:p>
      </dgm:t>
    </dgm:pt>
    <dgm:pt modelId="{8C276B94-505E-4548-96A4-D78759A2B64F}" type="pres">
      <dgm:prSet presAssocID="{F2E1877B-4329-4A34-8BD4-7D7F9CBA4443}" presName="root" presStyleCnt="0">
        <dgm:presLayoutVars>
          <dgm:dir/>
          <dgm:resizeHandles val="exact"/>
        </dgm:presLayoutVars>
      </dgm:prSet>
      <dgm:spPr/>
    </dgm:pt>
    <dgm:pt modelId="{5CA4FD09-C6EF-4266-A9C7-397AD2D5CF81}" type="pres">
      <dgm:prSet presAssocID="{48A9BD9F-1F75-4365-A37E-339A55C4D7AF}" presName="compNode" presStyleCnt="0"/>
      <dgm:spPr/>
    </dgm:pt>
    <dgm:pt modelId="{01FA6E65-F198-4606-90C3-CF388508013A}" type="pres">
      <dgm:prSet presAssocID="{48A9BD9F-1F75-4365-A37E-339A55C4D7AF}" presName="iconBgRect" presStyleLbl="bgShp" presStyleIdx="0" presStyleCnt="3"/>
      <dgm:spPr>
        <a:solidFill>
          <a:schemeClr val="bg1">
            <a:lumMod val="75000"/>
          </a:schemeClr>
        </a:solidFill>
      </dgm:spPr>
    </dgm:pt>
    <dgm:pt modelId="{93AF89EF-B771-4522-9EBB-0FE2DE879325}" type="pres">
      <dgm:prSet presAssocID="{48A9BD9F-1F75-4365-A37E-339A55C4D7A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7CA01529-6823-4062-AFD6-736610447C89}" type="pres">
      <dgm:prSet presAssocID="{48A9BD9F-1F75-4365-A37E-339A55C4D7AF}" presName="spaceRect" presStyleCnt="0"/>
      <dgm:spPr/>
    </dgm:pt>
    <dgm:pt modelId="{D62902D0-F763-46A4-BE4D-8718F410FB25}" type="pres">
      <dgm:prSet presAssocID="{48A9BD9F-1F75-4365-A37E-339A55C4D7AF}" presName="textRect" presStyleLbl="revTx" presStyleIdx="0" presStyleCnt="3">
        <dgm:presLayoutVars>
          <dgm:chMax val="1"/>
          <dgm:chPref val="1"/>
        </dgm:presLayoutVars>
      </dgm:prSet>
      <dgm:spPr/>
    </dgm:pt>
    <dgm:pt modelId="{5FDC187D-7C52-45F9-80F7-C7C03881F8C7}" type="pres">
      <dgm:prSet presAssocID="{1BEB1B9F-CB89-46BA-99E1-B0B38BE30036}" presName="sibTrans" presStyleCnt="0"/>
      <dgm:spPr/>
    </dgm:pt>
    <dgm:pt modelId="{904EF5AD-3387-4EC5-BD57-7B259BB65781}" type="pres">
      <dgm:prSet presAssocID="{45182170-1D92-4386-B6EE-FEEF1D992BF6}" presName="compNode" presStyleCnt="0"/>
      <dgm:spPr/>
    </dgm:pt>
    <dgm:pt modelId="{EA42901B-49D6-48D5-B43E-5538A1706546}" type="pres">
      <dgm:prSet presAssocID="{45182170-1D92-4386-B6EE-FEEF1D992BF6}" presName="iconBgRect" presStyleLbl="bgShp" presStyleIdx="1" presStyleCnt="3"/>
      <dgm:spPr>
        <a:solidFill>
          <a:schemeClr val="bg1">
            <a:lumMod val="75000"/>
          </a:schemeClr>
        </a:solidFill>
      </dgm:spPr>
    </dgm:pt>
    <dgm:pt modelId="{C4F4FBA6-26F0-4DBF-B280-09B3F7BDAC83}" type="pres">
      <dgm:prSet presAssocID="{45182170-1D92-4386-B6EE-FEEF1D992B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E61086C3-E9D5-4009-8628-112F8852AE66}" type="pres">
      <dgm:prSet presAssocID="{45182170-1D92-4386-B6EE-FEEF1D992BF6}" presName="spaceRect" presStyleCnt="0"/>
      <dgm:spPr/>
    </dgm:pt>
    <dgm:pt modelId="{BF99C1A8-8361-4778-ADC2-C893C36804B4}" type="pres">
      <dgm:prSet presAssocID="{45182170-1D92-4386-B6EE-FEEF1D992BF6}" presName="textRect" presStyleLbl="revTx" presStyleIdx="1" presStyleCnt="3">
        <dgm:presLayoutVars>
          <dgm:chMax val="1"/>
          <dgm:chPref val="1"/>
        </dgm:presLayoutVars>
      </dgm:prSet>
      <dgm:spPr/>
    </dgm:pt>
    <dgm:pt modelId="{C9B38F85-8D64-4CB5-988D-4677D81D69C1}" type="pres">
      <dgm:prSet presAssocID="{7DDE7F29-CF4B-4C3F-AD45-C7E8943D6A91}" presName="sibTrans" presStyleCnt="0"/>
      <dgm:spPr/>
    </dgm:pt>
    <dgm:pt modelId="{F3750159-96FA-4E92-B1E0-AC67A1A356EB}" type="pres">
      <dgm:prSet presAssocID="{F723B133-B4EE-4B18-8B2D-1F307D541963}" presName="compNode" presStyleCnt="0"/>
      <dgm:spPr/>
    </dgm:pt>
    <dgm:pt modelId="{832678D1-C939-4DB4-A9E2-7BEF2EAB6BE1}" type="pres">
      <dgm:prSet presAssocID="{F723B133-B4EE-4B18-8B2D-1F307D541963}" presName="iconBgRect" presStyleLbl="bgShp" presStyleIdx="2" presStyleCnt="3"/>
      <dgm:spPr>
        <a:solidFill>
          <a:schemeClr val="bg1">
            <a:lumMod val="75000"/>
          </a:schemeClr>
        </a:solidFill>
      </dgm:spPr>
    </dgm:pt>
    <dgm:pt modelId="{86A92319-F6BA-427A-B70F-747F26AF0E69}" type="pres">
      <dgm:prSet presAssocID="{F723B133-B4EE-4B18-8B2D-1F307D54196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D3E7979E-CBA5-488D-AC38-CB1965A8250E}" type="pres">
      <dgm:prSet presAssocID="{F723B133-B4EE-4B18-8B2D-1F307D541963}" presName="spaceRect" presStyleCnt="0"/>
      <dgm:spPr/>
    </dgm:pt>
    <dgm:pt modelId="{7ECAEACE-C316-431E-BA9C-3C60A9EB5F4E}" type="pres">
      <dgm:prSet presAssocID="{F723B133-B4EE-4B18-8B2D-1F307D54196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572BC11-4645-5649-A206-A859CED2CC60}" type="presOf" srcId="{48A9BD9F-1F75-4365-A37E-339A55C4D7AF}" destId="{D62902D0-F763-46A4-BE4D-8718F410FB25}" srcOrd="0" destOrd="0" presId="urn:microsoft.com/office/officeart/2018/5/layout/IconCircleLabelList"/>
    <dgm:cxn modelId="{1301963F-3AE2-D343-9D45-C40F46F401C0}" type="presOf" srcId="{45182170-1D92-4386-B6EE-FEEF1D992BF6}" destId="{BF99C1A8-8361-4778-ADC2-C893C36804B4}" srcOrd="0" destOrd="0" presId="urn:microsoft.com/office/officeart/2018/5/layout/IconCircleLabelList"/>
    <dgm:cxn modelId="{76F0D072-A0AE-4AB6-9FAE-07955CB9EDF8}" srcId="{F2E1877B-4329-4A34-8BD4-7D7F9CBA4443}" destId="{48A9BD9F-1F75-4365-A37E-339A55C4D7AF}" srcOrd="0" destOrd="0" parTransId="{94B2291D-00D0-43D9-8B97-4794B9B8CCBB}" sibTransId="{1BEB1B9F-CB89-46BA-99E1-B0B38BE30036}"/>
    <dgm:cxn modelId="{6633227B-DCE6-49EF-961F-A47BB922D804}" srcId="{F2E1877B-4329-4A34-8BD4-7D7F9CBA4443}" destId="{F723B133-B4EE-4B18-8B2D-1F307D541963}" srcOrd="2" destOrd="0" parTransId="{E6C7F46A-6529-4B71-8F7C-2654C18B8FAF}" sibTransId="{885C5352-1788-42D7-B0F2-611BEA5C8C97}"/>
    <dgm:cxn modelId="{4E981CD5-B5EC-D440-A48F-3C6DC882B1D6}" type="presOf" srcId="{F2E1877B-4329-4A34-8BD4-7D7F9CBA4443}" destId="{8C276B94-505E-4548-96A4-D78759A2B64F}" srcOrd="0" destOrd="0" presId="urn:microsoft.com/office/officeart/2018/5/layout/IconCircleLabelList"/>
    <dgm:cxn modelId="{896155F1-92E7-5C40-B5D3-1FF17BD6D1F0}" type="presOf" srcId="{F723B133-B4EE-4B18-8B2D-1F307D541963}" destId="{7ECAEACE-C316-431E-BA9C-3C60A9EB5F4E}" srcOrd="0" destOrd="0" presId="urn:microsoft.com/office/officeart/2018/5/layout/IconCircleLabelList"/>
    <dgm:cxn modelId="{BD2CD4F1-BBAE-4033-949E-C953C92A840D}" srcId="{F2E1877B-4329-4A34-8BD4-7D7F9CBA4443}" destId="{45182170-1D92-4386-B6EE-FEEF1D992BF6}" srcOrd="1" destOrd="0" parTransId="{DFF1B6F2-9B5E-4D38-A91C-7B69FD98499C}" sibTransId="{7DDE7F29-CF4B-4C3F-AD45-C7E8943D6A91}"/>
    <dgm:cxn modelId="{46FB468D-56B2-454C-B92B-9F3067A8480B}" type="presParOf" srcId="{8C276B94-505E-4548-96A4-D78759A2B64F}" destId="{5CA4FD09-C6EF-4266-A9C7-397AD2D5CF81}" srcOrd="0" destOrd="0" presId="urn:microsoft.com/office/officeart/2018/5/layout/IconCircleLabelList"/>
    <dgm:cxn modelId="{5E18551E-8295-B04A-BD10-79C107FD8F34}" type="presParOf" srcId="{5CA4FD09-C6EF-4266-A9C7-397AD2D5CF81}" destId="{01FA6E65-F198-4606-90C3-CF388508013A}" srcOrd="0" destOrd="0" presId="urn:microsoft.com/office/officeart/2018/5/layout/IconCircleLabelList"/>
    <dgm:cxn modelId="{34A693DD-2F93-A74D-B097-8FE55355C26A}" type="presParOf" srcId="{5CA4FD09-C6EF-4266-A9C7-397AD2D5CF81}" destId="{93AF89EF-B771-4522-9EBB-0FE2DE879325}" srcOrd="1" destOrd="0" presId="urn:microsoft.com/office/officeart/2018/5/layout/IconCircleLabelList"/>
    <dgm:cxn modelId="{D023F012-E9BD-724A-9CF1-BD7B2584EB50}" type="presParOf" srcId="{5CA4FD09-C6EF-4266-A9C7-397AD2D5CF81}" destId="{7CA01529-6823-4062-AFD6-736610447C89}" srcOrd="2" destOrd="0" presId="urn:microsoft.com/office/officeart/2018/5/layout/IconCircleLabelList"/>
    <dgm:cxn modelId="{F2462AD2-00B8-384D-92E4-A3B1A456BC21}" type="presParOf" srcId="{5CA4FD09-C6EF-4266-A9C7-397AD2D5CF81}" destId="{D62902D0-F763-46A4-BE4D-8718F410FB25}" srcOrd="3" destOrd="0" presId="urn:microsoft.com/office/officeart/2018/5/layout/IconCircleLabelList"/>
    <dgm:cxn modelId="{F64012B1-0010-4F4B-AA72-C1B24475D57A}" type="presParOf" srcId="{8C276B94-505E-4548-96A4-D78759A2B64F}" destId="{5FDC187D-7C52-45F9-80F7-C7C03881F8C7}" srcOrd="1" destOrd="0" presId="urn:microsoft.com/office/officeart/2018/5/layout/IconCircleLabelList"/>
    <dgm:cxn modelId="{32D15DD5-93D9-274F-906D-314E7290FC81}" type="presParOf" srcId="{8C276B94-505E-4548-96A4-D78759A2B64F}" destId="{904EF5AD-3387-4EC5-BD57-7B259BB65781}" srcOrd="2" destOrd="0" presId="urn:microsoft.com/office/officeart/2018/5/layout/IconCircleLabelList"/>
    <dgm:cxn modelId="{4A057CA4-64B8-0744-8E46-BC08BEC58607}" type="presParOf" srcId="{904EF5AD-3387-4EC5-BD57-7B259BB65781}" destId="{EA42901B-49D6-48D5-B43E-5538A1706546}" srcOrd="0" destOrd="0" presId="urn:microsoft.com/office/officeart/2018/5/layout/IconCircleLabelList"/>
    <dgm:cxn modelId="{49073E80-C118-8046-9497-ECE7ADCDF518}" type="presParOf" srcId="{904EF5AD-3387-4EC5-BD57-7B259BB65781}" destId="{C4F4FBA6-26F0-4DBF-B280-09B3F7BDAC83}" srcOrd="1" destOrd="0" presId="urn:microsoft.com/office/officeart/2018/5/layout/IconCircleLabelList"/>
    <dgm:cxn modelId="{D34D9FB0-9DA4-DF43-B20A-928736D6FBD2}" type="presParOf" srcId="{904EF5AD-3387-4EC5-BD57-7B259BB65781}" destId="{E61086C3-E9D5-4009-8628-112F8852AE66}" srcOrd="2" destOrd="0" presId="urn:microsoft.com/office/officeart/2018/5/layout/IconCircleLabelList"/>
    <dgm:cxn modelId="{FE65206B-E97B-E94A-896B-436E4CB78698}" type="presParOf" srcId="{904EF5AD-3387-4EC5-BD57-7B259BB65781}" destId="{BF99C1A8-8361-4778-ADC2-C893C36804B4}" srcOrd="3" destOrd="0" presId="urn:microsoft.com/office/officeart/2018/5/layout/IconCircleLabelList"/>
    <dgm:cxn modelId="{20251954-F67D-904A-97CC-8DEB81FFC7ED}" type="presParOf" srcId="{8C276B94-505E-4548-96A4-D78759A2B64F}" destId="{C9B38F85-8D64-4CB5-988D-4677D81D69C1}" srcOrd="3" destOrd="0" presId="urn:microsoft.com/office/officeart/2018/5/layout/IconCircleLabelList"/>
    <dgm:cxn modelId="{F24E3A33-20BF-C14A-8EBC-1BDEC3EE3EEF}" type="presParOf" srcId="{8C276B94-505E-4548-96A4-D78759A2B64F}" destId="{F3750159-96FA-4E92-B1E0-AC67A1A356EB}" srcOrd="4" destOrd="0" presId="urn:microsoft.com/office/officeart/2018/5/layout/IconCircleLabelList"/>
    <dgm:cxn modelId="{3C83A853-C415-CB41-B941-D03B6D9ADEA4}" type="presParOf" srcId="{F3750159-96FA-4E92-B1E0-AC67A1A356EB}" destId="{832678D1-C939-4DB4-A9E2-7BEF2EAB6BE1}" srcOrd="0" destOrd="0" presId="urn:microsoft.com/office/officeart/2018/5/layout/IconCircleLabelList"/>
    <dgm:cxn modelId="{D1437943-F637-2742-895B-96F201B5BBBC}" type="presParOf" srcId="{F3750159-96FA-4E92-B1E0-AC67A1A356EB}" destId="{86A92319-F6BA-427A-B70F-747F26AF0E69}" srcOrd="1" destOrd="0" presId="urn:microsoft.com/office/officeart/2018/5/layout/IconCircleLabelList"/>
    <dgm:cxn modelId="{24C231E6-0007-AF4F-9C1C-164A7E85D08E}" type="presParOf" srcId="{F3750159-96FA-4E92-B1E0-AC67A1A356EB}" destId="{D3E7979E-CBA5-488D-AC38-CB1965A8250E}" srcOrd="2" destOrd="0" presId="urn:microsoft.com/office/officeart/2018/5/layout/IconCircleLabelList"/>
    <dgm:cxn modelId="{C8F0F53A-6017-B540-8E65-723B0A0645B9}" type="presParOf" srcId="{F3750159-96FA-4E92-B1E0-AC67A1A356EB}" destId="{7ECAEACE-C316-431E-BA9C-3C60A9EB5F4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8F35C7-7B6E-47BC-BAE4-7E7C6AFD7A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BB48C1-B351-4A36-83DE-8BEA011D86B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Absolvovat v období od 1.6.2022 - 31.5.2024 písemný test Obecných studijních předpokladů (OSP) u společnosti </a:t>
          </a:r>
          <a:r>
            <a:rPr lang="cs-CZ" dirty="0" err="1"/>
            <a:t>Scio</a:t>
          </a:r>
          <a:r>
            <a:rPr lang="cs-CZ" dirty="0"/>
            <a:t>, s.r.o.  </a:t>
          </a:r>
          <a:r>
            <a:rPr lang="cs-CZ" b="1" dirty="0"/>
            <a:t>www.scio.cz</a:t>
          </a:r>
          <a:endParaRPr lang="en-US" dirty="0"/>
        </a:p>
      </dgm:t>
    </dgm:pt>
    <dgm:pt modelId="{82CF2581-82F8-4DF2-B719-B918C1BB485B}" type="parTrans" cxnId="{801F55E3-939B-46F6-AF5C-7F546404D424}">
      <dgm:prSet/>
      <dgm:spPr/>
      <dgm:t>
        <a:bodyPr/>
        <a:lstStyle/>
        <a:p>
          <a:endParaRPr lang="en-US"/>
        </a:p>
      </dgm:t>
    </dgm:pt>
    <dgm:pt modelId="{558A2FD1-62C1-47F2-9E2B-EC888746DE8B}" type="sibTrans" cxnId="{801F55E3-939B-46F6-AF5C-7F546404D424}">
      <dgm:prSet/>
      <dgm:spPr/>
      <dgm:t>
        <a:bodyPr/>
        <a:lstStyle/>
        <a:p>
          <a:endParaRPr lang="en-US"/>
        </a:p>
      </dgm:t>
    </dgm:pt>
    <dgm:pt modelId="{11FC7AC7-8D8D-4C4C-BD40-BDB0E4B4B69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Dosáhnout úplného středního nebo úplného středního odborného vzdělání </a:t>
          </a:r>
          <a:endParaRPr lang="en-US"/>
        </a:p>
      </dgm:t>
    </dgm:pt>
    <dgm:pt modelId="{0ADA80B6-7C17-4557-8131-24483886044B}" type="parTrans" cxnId="{B90164D6-5024-49B6-90F3-D771ECF9288A}">
      <dgm:prSet/>
      <dgm:spPr/>
      <dgm:t>
        <a:bodyPr/>
        <a:lstStyle/>
        <a:p>
          <a:endParaRPr lang="en-US"/>
        </a:p>
      </dgm:t>
    </dgm:pt>
    <dgm:pt modelId="{7AF30CF6-61D8-4E7A-B8B7-FE3D0C09F2B1}" type="sibTrans" cxnId="{B90164D6-5024-49B6-90F3-D771ECF9288A}">
      <dgm:prSet/>
      <dgm:spPr/>
      <dgm:t>
        <a:bodyPr/>
        <a:lstStyle/>
        <a:p>
          <a:endParaRPr lang="en-US"/>
        </a:p>
      </dgm:t>
    </dgm:pt>
    <dgm:pt modelId="{9DE84F7B-A79F-4507-831D-6EC67D83F36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 přijetí rozhoduje tzv. přepočtený percentil</a:t>
          </a:r>
          <a:endParaRPr lang="en-US"/>
        </a:p>
      </dgm:t>
    </dgm:pt>
    <dgm:pt modelId="{1777E89F-DFF6-4A22-8D01-A4396B51000A}" type="parTrans" cxnId="{3C290DE8-44D0-4E82-8D24-8AA6E202DA58}">
      <dgm:prSet/>
      <dgm:spPr/>
      <dgm:t>
        <a:bodyPr/>
        <a:lstStyle/>
        <a:p>
          <a:endParaRPr lang="en-US"/>
        </a:p>
      </dgm:t>
    </dgm:pt>
    <dgm:pt modelId="{2826491D-5A73-41E9-99C1-F327E9110D96}" type="sibTrans" cxnId="{3C290DE8-44D0-4E82-8D24-8AA6E202DA58}">
      <dgm:prSet/>
      <dgm:spPr/>
      <dgm:t>
        <a:bodyPr/>
        <a:lstStyle/>
        <a:p>
          <a:endParaRPr lang="en-US"/>
        </a:p>
      </dgm:t>
    </dgm:pt>
    <dgm:pt modelId="{8FD869DB-184A-4704-8F29-B26D9DFD26AD}" type="pres">
      <dgm:prSet presAssocID="{F38F35C7-7B6E-47BC-BAE4-7E7C6AFD7A13}" presName="root" presStyleCnt="0">
        <dgm:presLayoutVars>
          <dgm:dir/>
          <dgm:resizeHandles val="exact"/>
        </dgm:presLayoutVars>
      </dgm:prSet>
      <dgm:spPr/>
    </dgm:pt>
    <dgm:pt modelId="{92E8006B-5E3B-46E4-8AB0-373F5D0E67F5}" type="pres">
      <dgm:prSet presAssocID="{09BB48C1-B351-4A36-83DE-8BEA011D86B3}" presName="compNode" presStyleCnt="0"/>
      <dgm:spPr/>
    </dgm:pt>
    <dgm:pt modelId="{1AC358FF-E9F2-4519-AC51-C063A31A16C7}" type="pres">
      <dgm:prSet presAssocID="{09BB48C1-B351-4A36-83DE-8BEA011D86B3}" presName="bgRect" presStyleLbl="bgShp" presStyleIdx="0" presStyleCnt="3"/>
      <dgm:spPr/>
    </dgm:pt>
    <dgm:pt modelId="{89C08596-9695-493E-896F-EC9E8B67EBAC}" type="pres">
      <dgm:prSet presAssocID="{09BB48C1-B351-4A36-83DE-8BEA011D8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6C1A5C2B-CE67-45BA-A0D9-821218E66568}" type="pres">
      <dgm:prSet presAssocID="{09BB48C1-B351-4A36-83DE-8BEA011D86B3}" presName="spaceRect" presStyleCnt="0"/>
      <dgm:spPr/>
    </dgm:pt>
    <dgm:pt modelId="{2A33046B-E021-4AAE-9B90-6EED5DBCBB5F}" type="pres">
      <dgm:prSet presAssocID="{09BB48C1-B351-4A36-83DE-8BEA011D86B3}" presName="parTx" presStyleLbl="revTx" presStyleIdx="0" presStyleCnt="3">
        <dgm:presLayoutVars>
          <dgm:chMax val="0"/>
          <dgm:chPref val="0"/>
        </dgm:presLayoutVars>
      </dgm:prSet>
      <dgm:spPr/>
    </dgm:pt>
    <dgm:pt modelId="{FADCB187-51E0-4004-9385-DF0D85493368}" type="pres">
      <dgm:prSet presAssocID="{558A2FD1-62C1-47F2-9E2B-EC888746DE8B}" presName="sibTrans" presStyleCnt="0"/>
      <dgm:spPr/>
    </dgm:pt>
    <dgm:pt modelId="{F750EAAE-310A-40FA-A714-07DC68A6F039}" type="pres">
      <dgm:prSet presAssocID="{11FC7AC7-8D8D-4C4C-BD40-BDB0E4B4B69E}" presName="compNode" presStyleCnt="0"/>
      <dgm:spPr/>
    </dgm:pt>
    <dgm:pt modelId="{383AD2A5-1549-4B5E-9F48-B4C6D8E06DD3}" type="pres">
      <dgm:prSet presAssocID="{11FC7AC7-8D8D-4C4C-BD40-BDB0E4B4B69E}" presName="bgRect" presStyleLbl="bgShp" presStyleIdx="1" presStyleCnt="3"/>
      <dgm:spPr/>
    </dgm:pt>
    <dgm:pt modelId="{2B53EE67-356E-4BEA-AD1B-AB64BC0C4228}" type="pres">
      <dgm:prSet presAssocID="{11FC7AC7-8D8D-4C4C-BD40-BDB0E4B4B6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DF2FFED-5830-4DED-AC4F-5060ECDBAFE4}" type="pres">
      <dgm:prSet presAssocID="{11FC7AC7-8D8D-4C4C-BD40-BDB0E4B4B69E}" presName="spaceRect" presStyleCnt="0"/>
      <dgm:spPr/>
    </dgm:pt>
    <dgm:pt modelId="{A90AAD38-7647-484A-8EC9-CE2174B96CB9}" type="pres">
      <dgm:prSet presAssocID="{11FC7AC7-8D8D-4C4C-BD40-BDB0E4B4B69E}" presName="parTx" presStyleLbl="revTx" presStyleIdx="1" presStyleCnt="3">
        <dgm:presLayoutVars>
          <dgm:chMax val="0"/>
          <dgm:chPref val="0"/>
        </dgm:presLayoutVars>
      </dgm:prSet>
      <dgm:spPr/>
    </dgm:pt>
    <dgm:pt modelId="{1D78FEEC-2F24-448E-B980-380DDB78E45C}" type="pres">
      <dgm:prSet presAssocID="{7AF30CF6-61D8-4E7A-B8B7-FE3D0C09F2B1}" presName="sibTrans" presStyleCnt="0"/>
      <dgm:spPr/>
    </dgm:pt>
    <dgm:pt modelId="{A1CF30CB-E1B5-4A92-A5A0-C251E93B99B7}" type="pres">
      <dgm:prSet presAssocID="{9DE84F7B-A79F-4507-831D-6EC67D83F36B}" presName="compNode" presStyleCnt="0"/>
      <dgm:spPr/>
    </dgm:pt>
    <dgm:pt modelId="{D106252F-59BF-4868-A6E8-1379F5892FCD}" type="pres">
      <dgm:prSet presAssocID="{9DE84F7B-A79F-4507-831D-6EC67D83F36B}" presName="bgRect" presStyleLbl="bgShp" presStyleIdx="2" presStyleCnt="3"/>
      <dgm:spPr/>
    </dgm:pt>
    <dgm:pt modelId="{1D48F059-3542-4FFE-B7C5-BD9E2750A659}" type="pres">
      <dgm:prSet presAssocID="{9DE84F7B-A79F-4507-831D-6EC67D83F3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F75C46E8-F3C9-475C-A045-BC626DE48912}" type="pres">
      <dgm:prSet presAssocID="{9DE84F7B-A79F-4507-831D-6EC67D83F36B}" presName="spaceRect" presStyleCnt="0"/>
      <dgm:spPr/>
    </dgm:pt>
    <dgm:pt modelId="{059483CA-818B-4922-92DF-9A7F2A5F3A10}" type="pres">
      <dgm:prSet presAssocID="{9DE84F7B-A79F-4507-831D-6EC67D83F36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75AC874-52D2-F545-AA29-65CCDB7208B1}" type="presOf" srcId="{09BB48C1-B351-4A36-83DE-8BEA011D86B3}" destId="{2A33046B-E021-4AAE-9B90-6EED5DBCBB5F}" srcOrd="0" destOrd="0" presId="urn:microsoft.com/office/officeart/2018/2/layout/IconVerticalSolidList"/>
    <dgm:cxn modelId="{6F7FD686-258E-0846-8901-F692A977D3ED}" type="presOf" srcId="{F38F35C7-7B6E-47BC-BAE4-7E7C6AFD7A13}" destId="{8FD869DB-184A-4704-8F29-B26D9DFD26AD}" srcOrd="0" destOrd="0" presId="urn:microsoft.com/office/officeart/2018/2/layout/IconVerticalSolidList"/>
    <dgm:cxn modelId="{7DE73596-1CE6-704A-B846-059FC783D37E}" type="presOf" srcId="{11FC7AC7-8D8D-4C4C-BD40-BDB0E4B4B69E}" destId="{A90AAD38-7647-484A-8EC9-CE2174B96CB9}" srcOrd="0" destOrd="0" presId="urn:microsoft.com/office/officeart/2018/2/layout/IconVerticalSolidList"/>
    <dgm:cxn modelId="{B90164D6-5024-49B6-90F3-D771ECF9288A}" srcId="{F38F35C7-7B6E-47BC-BAE4-7E7C6AFD7A13}" destId="{11FC7AC7-8D8D-4C4C-BD40-BDB0E4B4B69E}" srcOrd="1" destOrd="0" parTransId="{0ADA80B6-7C17-4557-8131-24483886044B}" sibTransId="{7AF30CF6-61D8-4E7A-B8B7-FE3D0C09F2B1}"/>
    <dgm:cxn modelId="{801F55E3-939B-46F6-AF5C-7F546404D424}" srcId="{F38F35C7-7B6E-47BC-BAE4-7E7C6AFD7A13}" destId="{09BB48C1-B351-4A36-83DE-8BEA011D86B3}" srcOrd="0" destOrd="0" parTransId="{82CF2581-82F8-4DF2-B719-B918C1BB485B}" sibTransId="{558A2FD1-62C1-47F2-9E2B-EC888746DE8B}"/>
    <dgm:cxn modelId="{04EB00E5-02AA-504E-9339-1BF8F6460D68}" type="presOf" srcId="{9DE84F7B-A79F-4507-831D-6EC67D83F36B}" destId="{059483CA-818B-4922-92DF-9A7F2A5F3A10}" srcOrd="0" destOrd="0" presId="urn:microsoft.com/office/officeart/2018/2/layout/IconVerticalSolidList"/>
    <dgm:cxn modelId="{3C290DE8-44D0-4E82-8D24-8AA6E202DA58}" srcId="{F38F35C7-7B6E-47BC-BAE4-7E7C6AFD7A13}" destId="{9DE84F7B-A79F-4507-831D-6EC67D83F36B}" srcOrd="2" destOrd="0" parTransId="{1777E89F-DFF6-4A22-8D01-A4396B51000A}" sibTransId="{2826491D-5A73-41E9-99C1-F327E9110D96}"/>
    <dgm:cxn modelId="{B461089F-5DF1-E440-B728-4D33D6BD173F}" type="presParOf" srcId="{8FD869DB-184A-4704-8F29-B26D9DFD26AD}" destId="{92E8006B-5E3B-46E4-8AB0-373F5D0E67F5}" srcOrd="0" destOrd="0" presId="urn:microsoft.com/office/officeart/2018/2/layout/IconVerticalSolidList"/>
    <dgm:cxn modelId="{43953796-C334-F44A-B4BA-BC9E154C21E1}" type="presParOf" srcId="{92E8006B-5E3B-46E4-8AB0-373F5D0E67F5}" destId="{1AC358FF-E9F2-4519-AC51-C063A31A16C7}" srcOrd="0" destOrd="0" presId="urn:microsoft.com/office/officeart/2018/2/layout/IconVerticalSolidList"/>
    <dgm:cxn modelId="{9CFB2085-E2D3-EA4E-84DF-1C0211F46873}" type="presParOf" srcId="{92E8006B-5E3B-46E4-8AB0-373F5D0E67F5}" destId="{89C08596-9695-493E-896F-EC9E8B67EBAC}" srcOrd="1" destOrd="0" presId="urn:microsoft.com/office/officeart/2018/2/layout/IconVerticalSolidList"/>
    <dgm:cxn modelId="{664BE399-03CD-004F-8087-DEFC00CF1E30}" type="presParOf" srcId="{92E8006B-5E3B-46E4-8AB0-373F5D0E67F5}" destId="{6C1A5C2B-CE67-45BA-A0D9-821218E66568}" srcOrd="2" destOrd="0" presId="urn:microsoft.com/office/officeart/2018/2/layout/IconVerticalSolidList"/>
    <dgm:cxn modelId="{634897FF-A63F-D14F-A9A9-2C9326141378}" type="presParOf" srcId="{92E8006B-5E3B-46E4-8AB0-373F5D0E67F5}" destId="{2A33046B-E021-4AAE-9B90-6EED5DBCBB5F}" srcOrd="3" destOrd="0" presId="urn:microsoft.com/office/officeart/2018/2/layout/IconVerticalSolidList"/>
    <dgm:cxn modelId="{7D8D91C9-16F0-E349-9D56-390FE8C2A1F5}" type="presParOf" srcId="{8FD869DB-184A-4704-8F29-B26D9DFD26AD}" destId="{FADCB187-51E0-4004-9385-DF0D85493368}" srcOrd="1" destOrd="0" presId="urn:microsoft.com/office/officeart/2018/2/layout/IconVerticalSolidList"/>
    <dgm:cxn modelId="{0E7477FB-7E37-6246-ADDB-7C080BCCBB97}" type="presParOf" srcId="{8FD869DB-184A-4704-8F29-B26D9DFD26AD}" destId="{F750EAAE-310A-40FA-A714-07DC68A6F039}" srcOrd="2" destOrd="0" presId="urn:microsoft.com/office/officeart/2018/2/layout/IconVerticalSolidList"/>
    <dgm:cxn modelId="{3B417696-4648-2447-86DB-FEEDDF642A84}" type="presParOf" srcId="{F750EAAE-310A-40FA-A714-07DC68A6F039}" destId="{383AD2A5-1549-4B5E-9F48-B4C6D8E06DD3}" srcOrd="0" destOrd="0" presId="urn:microsoft.com/office/officeart/2018/2/layout/IconVerticalSolidList"/>
    <dgm:cxn modelId="{5265941F-6E2D-B14E-A306-1094F4839EC6}" type="presParOf" srcId="{F750EAAE-310A-40FA-A714-07DC68A6F039}" destId="{2B53EE67-356E-4BEA-AD1B-AB64BC0C4228}" srcOrd="1" destOrd="0" presId="urn:microsoft.com/office/officeart/2018/2/layout/IconVerticalSolidList"/>
    <dgm:cxn modelId="{B624F2AD-517B-DE45-B681-EA1531D48265}" type="presParOf" srcId="{F750EAAE-310A-40FA-A714-07DC68A6F039}" destId="{EDF2FFED-5830-4DED-AC4F-5060ECDBAFE4}" srcOrd="2" destOrd="0" presId="urn:microsoft.com/office/officeart/2018/2/layout/IconVerticalSolidList"/>
    <dgm:cxn modelId="{948390C5-ECFA-F54E-A33B-0CE08BF23494}" type="presParOf" srcId="{F750EAAE-310A-40FA-A714-07DC68A6F039}" destId="{A90AAD38-7647-484A-8EC9-CE2174B96CB9}" srcOrd="3" destOrd="0" presId="urn:microsoft.com/office/officeart/2018/2/layout/IconVerticalSolidList"/>
    <dgm:cxn modelId="{5C231976-992F-9540-B544-F384AAA844EE}" type="presParOf" srcId="{8FD869DB-184A-4704-8F29-B26D9DFD26AD}" destId="{1D78FEEC-2F24-448E-B980-380DDB78E45C}" srcOrd="3" destOrd="0" presId="urn:microsoft.com/office/officeart/2018/2/layout/IconVerticalSolidList"/>
    <dgm:cxn modelId="{BD049503-2B84-9B48-A094-B2D9367DC46D}" type="presParOf" srcId="{8FD869DB-184A-4704-8F29-B26D9DFD26AD}" destId="{A1CF30CB-E1B5-4A92-A5A0-C251E93B99B7}" srcOrd="4" destOrd="0" presId="urn:microsoft.com/office/officeart/2018/2/layout/IconVerticalSolidList"/>
    <dgm:cxn modelId="{F6C9E179-872C-1144-9653-040B2D6BCEF9}" type="presParOf" srcId="{A1CF30CB-E1B5-4A92-A5A0-C251E93B99B7}" destId="{D106252F-59BF-4868-A6E8-1379F5892FCD}" srcOrd="0" destOrd="0" presId="urn:microsoft.com/office/officeart/2018/2/layout/IconVerticalSolidList"/>
    <dgm:cxn modelId="{8BAF0574-24F3-DA4E-85BB-EEE93304BC76}" type="presParOf" srcId="{A1CF30CB-E1B5-4A92-A5A0-C251E93B99B7}" destId="{1D48F059-3542-4FFE-B7C5-BD9E2750A659}" srcOrd="1" destOrd="0" presId="urn:microsoft.com/office/officeart/2018/2/layout/IconVerticalSolidList"/>
    <dgm:cxn modelId="{DED174CC-E04C-A44E-95AD-49800E3C1A49}" type="presParOf" srcId="{A1CF30CB-E1B5-4A92-A5A0-C251E93B99B7}" destId="{F75C46E8-F3C9-475C-A045-BC626DE48912}" srcOrd="2" destOrd="0" presId="urn:microsoft.com/office/officeart/2018/2/layout/IconVerticalSolidList"/>
    <dgm:cxn modelId="{316E6111-3A7C-3641-806C-90D7413248C4}" type="presParOf" srcId="{A1CF30CB-E1B5-4A92-A5A0-C251E93B99B7}" destId="{059483CA-818B-4922-92DF-9A7F2A5F3A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E99AFC-ED28-4630-8770-D59AE7C7DD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A5AB5648-88EB-48EF-9DFA-F09F3B19532B}">
      <dgm:prSet/>
      <dgm:spPr/>
      <dgm:t>
        <a:bodyPr/>
        <a:lstStyle/>
        <a:p>
          <a:r>
            <a:rPr lang="cs-CZ" b="1"/>
            <a:t>Soutěž o cenu děkana </a:t>
          </a:r>
          <a:r>
            <a:rPr lang="cs-CZ"/>
            <a:t>Národohospodářské fakulty VŠE v Praze </a:t>
          </a:r>
          <a:r>
            <a:rPr lang="cs-CZ" b="1" u="sng"/>
            <a:t>o nejlepší středoškolskou </a:t>
          </a:r>
          <a:r>
            <a:rPr lang="cs-CZ" b="1"/>
            <a:t>práci v oblasti ekonomie </a:t>
          </a:r>
          <a:r>
            <a:rPr lang="cs-CZ"/>
            <a:t>- Studenti třetích a čtvrtých ročníků středních škol – viz web NF</a:t>
          </a:r>
          <a:endParaRPr lang="en-US"/>
        </a:p>
      </dgm:t>
    </dgm:pt>
    <dgm:pt modelId="{974DD7E2-5441-4387-A8B6-7DF3EE871814}" type="parTrans" cxnId="{9B8866EF-F054-4E15-962F-ED6434CC32F0}">
      <dgm:prSet/>
      <dgm:spPr/>
      <dgm:t>
        <a:bodyPr/>
        <a:lstStyle/>
        <a:p>
          <a:endParaRPr lang="en-US"/>
        </a:p>
      </dgm:t>
    </dgm:pt>
    <dgm:pt modelId="{D8C19DC9-763E-4570-9886-C2C29CCCF7C5}" type="sibTrans" cxnId="{9B8866EF-F054-4E15-962F-ED6434CC32F0}">
      <dgm:prSet/>
      <dgm:spPr/>
      <dgm:t>
        <a:bodyPr/>
        <a:lstStyle/>
        <a:p>
          <a:endParaRPr lang="en-US"/>
        </a:p>
      </dgm:t>
    </dgm:pt>
    <dgm:pt modelId="{7B2184BB-73E3-43E4-B5BF-BA56035508D2}">
      <dgm:prSet/>
      <dgm:spPr/>
      <dgm:t>
        <a:bodyPr/>
        <a:lstStyle/>
        <a:p>
          <a:r>
            <a:rPr lang="cs-CZ" b="1"/>
            <a:t>Soutěž o cenu děkana studentů NF</a:t>
          </a:r>
          <a:endParaRPr lang="en-US"/>
        </a:p>
      </dgm:t>
    </dgm:pt>
    <dgm:pt modelId="{1DE9FB0D-D40A-4178-A0AC-3A15A5748532}" type="parTrans" cxnId="{894EDF97-FB26-48F5-A1A9-6E5DC197D554}">
      <dgm:prSet/>
      <dgm:spPr/>
      <dgm:t>
        <a:bodyPr/>
        <a:lstStyle/>
        <a:p>
          <a:endParaRPr lang="en-US"/>
        </a:p>
      </dgm:t>
    </dgm:pt>
    <dgm:pt modelId="{3B592D53-B654-427D-A2DD-C5F6303D163D}" type="sibTrans" cxnId="{894EDF97-FB26-48F5-A1A9-6E5DC197D554}">
      <dgm:prSet/>
      <dgm:spPr/>
      <dgm:t>
        <a:bodyPr/>
        <a:lstStyle/>
        <a:p>
          <a:endParaRPr lang="en-US"/>
        </a:p>
      </dgm:t>
    </dgm:pt>
    <dgm:pt modelId="{4ADE9247-CE34-467A-BC64-78EFFE11BAC2}">
      <dgm:prSet/>
      <dgm:spPr/>
      <dgm:t>
        <a:bodyPr/>
        <a:lstStyle/>
        <a:p>
          <a:r>
            <a:rPr lang="cs-CZ"/>
            <a:t>Vědecké úsilí studentů NF oceněné peněžitými cenami</a:t>
          </a:r>
          <a:endParaRPr lang="en-US"/>
        </a:p>
      </dgm:t>
    </dgm:pt>
    <dgm:pt modelId="{123BE247-D987-4B22-977D-78F95A8EA8CA}" type="parTrans" cxnId="{6E9AB9F9-946C-47DD-8E6A-956D54041AD4}">
      <dgm:prSet/>
      <dgm:spPr/>
      <dgm:t>
        <a:bodyPr/>
        <a:lstStyle/>
        <a:p>
          <a:endParaRPr lang="en-US"/>
        </a:p>
      </dgm:t>
    </dgm:pt>
    <dgm:pt modelId="{C3415388-2BC4-41AC-A269-896B52AC2F85}" type="sibTrans" cxnId="{6E9AB9F9-946C-47DD-8E6A-956D54041AD4}">
      <dgm:prSet/>
      <dgm:spPr/>
      <dgm:t>
        <a:bodyPr/>
        <a:lstStyle/>
        <a:p>
          <a:endParaRPr lang="en-US"/>
        </a:p>
      </dgm:t>
    </dgm:pt>
    <dgm:pt modelId="{2DBA77AD-984F-4794-B0FD-5B3087F75D74}" type="pres">
      <dgm:prSet presAssocID="{46E99AFC-ED28-4630-8770-D59AE7C7DD8F}" presName="root" presStyleCnt="0">
        <dgm:presLayoutVars>
          <dgm:dir/>
          <dgm:resizeHandles val="exact"/>
        </dgm:presLayoutVars>
      </dgm:prSet>
      <dgm:spPr/>
    </dgm:pt>
    <dgm:pt modelId="{CFE0AEC1-DC75-43A0-AE52-36B2B5988189}" type="pres">
      <dgm:prSet presAssocID="{A5AB5648-88EB-48EF-9DFA-F09F3B19532B}" presName="compNode" presStyleCnt="0"/>
      <dgm:spPr/>
    </dgm:pt>
    <dgm:pt modelId="{149C9ADC-8A93-433C-9D1A-DE255C36382A}" type="pres">
      <dgm:prSet presAssocID="{A5AB5648-88EB-48EF-9DFA-F09F3B19532B}" presName="bgRect" presStyleLbl="bgShp" presStyleIdx="0" presStyleCnt="2"/>
      <dgm:spPr/>
    </dgm:pt>
    <dgm:pt modelId="{A566A49C-2F43-43B8-8CA8-26C6387F7E48}" type="pres">
      <dgm:prSet presAssocID="{A5AB5648-88EB-48EF-9DFA-F09F3B19532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6A4845EE-657A-4472-8CA6-7A5D9F96C654}" type="pres">
      <dgm:prSet presAssocID="{A5AB5648-88EB-48EF-9DFA-F09F3B19532B}" presName="spaceRect" presStyleCnt="0"/>
      <dgm:spPr/>
    </dgm:pt>
    <dgm:pt modelId="{034F1A17-6B20-4282-828A-63BF35572838}" type="pres">
      <dgm:prSet presAssocID="{A5AB5648-88EB-48EF-9DFA-F09F3B19532B}" presName="parTx" presStyleLbl="revTx" presStyleIdx="0" presStyleCnt="3">
        <dgm:presLayoutVars>
          <dgm:chMax val="0"/>
          <dgm:chPref val="0"/>
        </dgm:presLayoutVars>
      </dgm:prSet>
      <dgm:spPr/>
    </dgm:pt>
    <dgm:pt modelId="{5F18194D-07EE-4735-9036-322E9BA5709A}" type="pres">
      <dgm:prSet presAssocID="{D8C19DC9-763E-4570-9886-C2C29CCCF7C5}" presName="sibTrans" presStyleCnt="0"/>
      <dgm:spPr/>
    </dgm:pt>
    <dgm:pt modelId="{B49512E7-D670-4B9F-8213-1AB052CAB59B}" type="pres">
      <dgm:prSet presAssocID="{7B2184BB-73E3-43E4-B5BF-BA56035508D2}" presName="compNode" presStyleCnt="0"/>
      <dgm:spPr/>
    </dgm:pt>
    <dgm:pt modelId="{315E59DC-737B-476E-BD50-4ED799221010}" type="pres">
      <dgm:prSet presAssocID="{7B2184BB-73E3-43E4-B5BF-BA56035508D2}" presName="bgRect" presStyleLbl="bgShp" presStyleIdx="1" presStyleCnt="2"/>
      <dgm:spPr/>
    </dgm:pt>
    <dgm:pt modelId="{42AEC603-89E5-45C3-80BF-565B6A10C521}" type="pres">
      <dgm:prSet presAssocID="{7B2184BB-73E3-43E4-B5BF-BA56035508D2}" presName="iconRect" presStyleLbl="node1" presStyleIdx="1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C716EF2-7391-47FA-9F24-9BE2D8632B11}" type="pres">
      <dgm:prSet presAssocID="{7B2184BB-73E3-43E4-B5BF-BA56035508D2}" presName="spaceRect" presStyleCnt="0"/>
      <dgm:spPr/>
    </dgm:pt>
    <dgm:pt modelId="{5BE0084F-C17A-4816-B119-F584E5B47E50}" type="pres">
      <dgm:prSet presAssocID="{7B2184BB-73E3-43E4-B5BF-BA56035508D2}" presName="parTx" presStyleLbl="revTx" presStyleIdx="1" presStyleCnt="3">
        <dgm:presLayoutVars>
          <dgm:chMax val="0"/>
          <dgm:chPref val="0"/>
        </dgm:presLayoutVars>
      </dgm:prSet>
      <dgm:spPr/>
    </dgm:pt>
    <dgm:pt modelId="{31E16EC4-A712-4242-BB7D-2C72B26E45ED}" type="pres">
      <dgm:prSet presAssocID="{7B2184BB-73E3-43E4-B5BF-BA56035508D2}" presName="desTx" presStyleLbl="revTx" presStyleIdx="2" presStyleCnt="3">
        <dgm:presLayoutVars/>
      </dgm:prSet>
      <dgm:spPr/>
    </dgm:pt>
  </dgm:ptLst>
  <dgm:cxnLst>
    <dgm:cxn modelId="{9AD6A401-AF69-48A8-AA97-BEC8F96F5470}" type="presOf" srcId="{4ADE9247-CE34-467A-BC64-78EFFE11BAC2}" destId="{31E16EC4-A712-4242-BB7D-2C72B26E45ED}" srcOrd="0" destOrd="0" presId="urn:microsoft.com/office/officeart/2018/2/layout/IconVerticalSolidList"/>
    <dgm:cxn modelId="{4FBF695F-ADF8-40C7-B3E0-5F7CFDF5304D}" type="presOf" srcId="{A5AB5648-88EB-48EF-9DFA-F09F3B19532B}" destId="{034F1A17-6B20-4282-828A-63BF35572838}" srcOrd="0" destOrd="0" presId="urn:microsoft.com/office/officeart/2018/2/layout/IconVerticalSolidList"/>
    <dgm:cxn modelId="{02AAA341-DBB3-4E2E-B5A2-913DE7DB3269}" type="presOf" srcId="{7B2184BB-73E3-43E4-B5BF-BA56035508D2}" destId="{5BE0084F-C17A-4816-B119-F584E5B47E50}" srcOrd="0" destOrd="0" presId="urn:microsoft.com/office/officeart/2018/2/layout/IconVerticalSolidList"/>
    <dgm:cxn modelId="{5A1A7D4E-ACAC-4D2E-9D94-CBCEFFA251D1}" type="presOf" srcId="{46E99AFC-ED28-4630-8770-D59AE7C7DD8F}" destId="{2DBA77AD-984F-4794-B0FD-5B3087F75D74}" srcOrd="0" destOrd="0" presId="urn:microsoft.com/office/officeart/2018/2/layout/IconVerticalSolidList"/>
    <dgm:cxn modelId="{894EDF97-FB26-48F5-A1A9-6E5DC197D554}" srcId="{46E99AFC-ED28-4630-8770-D59AE7C7DD8F}" destId="{7B2184BB-73E3-43E4-B5BF-BA56035508D2}" srcOrd="1" destOrd="0" parTransId="{1DE9FB0D-D40A-4178-A0AC-3A15A5748532}" sibTransId="{3B592D53-B654-427D-A2DD-C5F6303D163D}"/>
    <dgm:cxn modelId="{9B8866EF-F054-4E15-962F-ED6434CC32F0}" srcId="{46E99AFC-ED28-4630-8770-D59AE7C7DD8F}" destId="{A5AB5648-88EB-48EF-9DFA-F09F3B19532B}" srcOrd="0" destOrd="0" parTransId="{974DD7E2-5441-4387-A8B6-7DF3EE871814}" sibTransId="{D8C19DC9-763E-4570-9886-C2C29CCCF7C5}"/>
    <dgm:cxn modelId="{6E9AB9F9-946C-47DD-8E6A-956D54041AD4}" srcId="{7B2184BB-73E3-43E4-B5BF-BA56035508D2}" destId="{4ADE9247-CE34-467A-BC64-78EFFE11BAC2}" srcOrd="0" destOrd="0" parTransId="{123BE247-D987-4B22-977D-78F95A8EA8CA}" sibTransId="{C3415388-2BC4-41AC-A269-896B52AC2F85}"/>
    <dgm:cxn modelId="{E14AA1C8-D38C-48C9-A25A-3319F189709C}" type="presParOf" srcId="{2DBA77AD-984F-4794-B0FD-5B3087F75D74}" destId="{CFE0AEC1-DC75-43A0-AE52-36B2B5988189}" srcOrd="0" destOrd="0" presId="urn:microsoft.com/office/officeart/2018/2/layout/IconVerticalSolidList"/>
    <dgm:cxn modelId="{6128C77F-5CCB-433C-A2F9-720B5C5EB95D}" type="presParOf" srcId="{CFE0AEC1-DC75-43A0-AE52-36B2B5988189}" destId="{149C9ADC-8A93-433C-9D1A-DE255C36382A}" srcOrd="0" destOrd="0" presId="urn:microsoft.com/office/officeart/2018/2/layout/IconVerticalSolidList"/>
    <dgm:cxn modelId="{022ED83E-B636-46B7-8EC4-BAE0B42ED489}" type="presParOf" srcId="{CFE0AEC1-DC75-43A0-AE52-36B2B5988189}" destId="{A566A49C-2F43-43B8-8CA8-26C6387F7E48}" srcOrd="1" destOrd="0" presId="urn:microsoft.com/office/officeart/2018/2/layout/IconVerticalSolidList"/>
    <dgm:cxn modelId="{4BAB52C2-95A3-41F0-A95E-9E2CF72665CA}" type="presParOf" srcId="{CFE0AEC1-DC75-43A0-AE52-36B2B5988189}" destId="{6A4845EE-657A-4472-8CA6-7A5D9F96C654}" srcOrd="2" destOrd="0" presId="urn:microsoft.com/office/officeart/2018/2/layout/IconVerticalSolidList"/>
    <dgm:cxn modelId="{052E33B5-909D-4B76-81C6-C73BCD06DB34}" type="presParOf" srcId="{CFE0AEC1-DC75-43A0-AE52-36B2B5988189}" destId="{034F1A17-6B20-4282-828A-63BF35572838}" srcOrd="3" destOrd="0" presId="urn:microsoft.com/office/officeart/2018/2/layout/IconVerticalSolidList"/>
    <dgm:cxn modelId="{64608D9D-02B0-4BE2-8D00-084FC8833153}" type="presParOf" srcId="{2DBA77AD-984F-4794-B0FD-5B3087F75D74}" destId="{5F18194D-07EE-4735-9036-322E9BA5709A}" srcOrd="1" destOrd="0" presId="urn:microsoft.com/office/officeart/2018/2/layout/IconVerticalSolidList"/>
    <dgm:cxn modelId="{F5D0D3AD-814A-4715-8F97-B6BDDFD7764A}" type="presParOf" srcId="{2DBA77AD-984F-4794-B0FD-5B3087F75D74}" destId="{B49512E7-D670-4B9F-8213-1AB052CAB59B}" srcOrd="2" destOrd="0" presId="urn:microsoft.com/office/officeart/2018/2/layout/IconVerticalSolidList"/>
    <dgm:cxn modelId="{4F2F79DE-6030-4E31-A309-B091C69CE9D1}" type="presParOf" srcId="{B49512E7-D670-4B9F-8213-1AB052CAB59B}" destId="{315E59DC-737B-476E-BD50-4ED799221010}" srcOrd="0" destOrd="0" presId="urn:microsoft.com/office/officeart/2018/2/layout/IconVerticalSolidList"/>
    <dgm:cxn modelId="{27D58991-A65A-483B-A1E6-405D67042190}" type="presParOf" srcId="{B49512E7-D670-4B9F-8213-1AB052CAB59B}" destId="{42AEC603-89E5-45C3-80BF-565B6A10C521}" srcOrd="1" destOrd="0" presId="urn:microsoft.com/office/officeart/2018/2/layout/IconVerticalSolidList"/>
    <dgm:cxn modelId="{04F6FA82-F5E8-449E-9D5C-0B5A27418E28}" type="presParOf" srcId="{B49512E7-D670-4B9F-8213-1AB052CAB59B}" destId="{8C716EF2-7391-47FA-9F24-9BE2D8632B11}" srcOrd="2" destOrd="0" presId="urn:microsoft.com/office/officeart/2018/2/layout/IconVerticalSolidList"/>
    <dgm:cxn modelId="{C518F2CB-A375-43AA-919A-81805ED3A170}" type="presParOf" srcId="{B49512E7-D670-4B9F-8213-1AB052CAB59B}" destId="{5BE0084F-C17A-4816-B119-F584E5B47E50}" srcOrd="3" destOrd="0" presId="urn:microsoft.com/office/officeart/2018/2/layout/IconVerticalSolidList"/>
    <dgm:cxn modelId="{8C419877-FBAE-4551-9CCD-746C5C37E2CB}" type="presParOf" srcId="{B49512E7-D670-4B9F-8213-1AB052CAB59B}" destId="{31E16EC4-A712-4242-BB7D-2C72B26E45ED}" srcOrd="4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E99AFC-ED28-4630-8770-D59AE7C7DD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A5AB5648-88EB-48EF-9DFA-F09F3B19532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altLang="cs-CZ" b="1" dirty="0"/>
            <a:t>ESOP, Firemní a partnerské soutěže – </a:t>
          </a:r>
          <a:r>
            <a:rPr lang="cs-CZ" altLang="cs-CZ" b="1" dirty="0" err="1"/>
            <a:t>Erste</a:t>
          </a:r>
          <a:r>
            <a:rPr lang="cs-CZ" altLang="cs-CZ" b="1" dirty="0"/>
            <a:t>, Deloitte, KPMG, ASA…</a:t>
          </a:r>
          <a:endParaRPr lang="en-US" dirty="0"/>
        </a:p>
      </dgm:t>
    </dgm:pt>
    <dgm:pt modelId="{974DD7E2-5441-4387-A8B6-7DF3EE871814}" type="parTrans" cxnId="{9B8866EF-F054-4E15-962F-ED6434CC32F0}">
      <dgm:prSet/>
      <dgm:spPr/>
      <dgm:t>
        <a:bodyPr/>
        <a:lstStyle/>
        <a:p>
          <a:endParaRPr lang="en-US"/>
        </a:p>
      </dgm:t>
    </dgm:pt>
    <dgm:pt modelId="{D8C19DC9-763E-4570-9886-C2C29CCCF7C5}" type="sibTrans" cxnId="{9B8866EF-F054-4E15-962F-ED6434CC32F0}">
      <dgm:prSet/>
      <dgm:spPr/>
      <dgm:t>
        <a:bodyPr/>
        <a:lstStyle/>
        <a:p>
          <a:endParaRPr lang="en-US"/>
        </a:p>
      </dgm:t>
    </dgm:pt>
    <dgm:pt modelId="{7B2184BB-73E3-43E4-B5BF-BA56035508D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altLang="cs-CZ" dirty="0"/>
            <a:t>Od akademického roku 2019/2020 lze nově spolupracovat také v rámci </a:t>
          </a:r>
          <a:r>
            <a:rPr lang="cs-CZ" altLang="cs-CZ" b="1" dirty="0"/>
            <a:t>SOČ – Středoškolské odborné soutěže</a:t>
          </a:r>
          <a:r>
            <a:rPr lang="cs-CZ" altLang="cs-CZ" dirty="0"/>
            <a:t> – akademičtí pracovníci NF nabízejí konkrétní témata pro spolupráci a podpoře středoškolských studentů v této soutěži </a:t>
          </a:r>
        </a:p>
        <a:p>
          <a:pPr>
            <a:lnSpc>
              <a:spcPct val="100000"/>
            </a:lnSpc>
          </a:pPr>
          <a:r>
            <a:rPr lang="cs-CZ" altLang="cs-CZ" b="1" dirty="0"/>
            <a:t>Viz nabídka témat na webu: </a:t>
          </a:r>
          <a:r>
            <a:rPr lang="cs-CZ" altLang="cs-CZ" dirty="0">
              <a:hlinkClick xmlns:r="http://schemas.openxmlformats.org/officeDocument/2006/relationships" r:id="rId1"/>
            </a:rPr>
            <a:t>http://www.soc.cz/temata-praci/</a:t>
          </a:r>
          <a:r>
            <a:rPr lang="cs-CZ" altLang="cs-CZ" dirty="0"/>
            <a:t> </a:t>
          </a:r>
          <a:endParaRPr lang="en-US" dirty="0"/>
        </a:p>
      </dgm:t>
    </dgm:pt>
    <dgm:pt modelId="{1DE9FB0D-D40A-4178-A0AC-3A15A5748532}" type="parTrans" cxnId="{894EDF97-FB26-48F5-A1A9-6E5DC197D554}">
      <dgm:prSet/>
      <dgm:spPr/>
      <dgm:t>
        <a:bodyPr/>
        <a:lstStyle/>
        <a:p>
          <a:endParaRPr lang="en-US"/>
        </a:p>
      </dgm:t>
    </dgm:pt>
    <dgm:pt modelId="{3B592D53-B654-427D-A2DD-C5F6303D163D}" type="sibTrans" cxnId="{894EDF97-FB26-48F5-A1A9-6E5DC197D554}">
      <dgm:prSet/>
      <dgm:spPr/>
      <dgm:t>
        <a:bodyPr/>
        <a:lstStyle/>
        <a:p>
          <a:endParaRPr lang="en-US"/>
        </a:p>
      </dgm:t>
    </dgm:pt>
    <dgm:pt modelId="{49404580-5158-ED45-8B91-2997641EF69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altLang="cs-CZ" dirty="0"/>
            <a:t>Prospěchové stipendium je přiznáno celkem 1 % nejlepších studentů NF VŠE</a:t>
          </a:r>
          <a:endParaRPr lang="en-GB" dirty="0"/>
        </a:p>
      </dgm:t>
    </dgm:pt>
    <dgm:pt modelId="{7268BC96-9BD1-2F46-A385-ACDF02531521}" type="parTrans" cxnId="{7F062017-6D62-714B-BCA9-2BD667858672}">
      <dgm:prSet/>
      <dgm:spPr/>
      <dgm:t>
        <a:bodyPr/>
        <a:lstStyle/>
        <a:p>
          <a:endParaRPr lang="en-GB"/>
        </a:p>
      </dgm:t>
    </dgm:pt>
    <dgm:pt modelId="{20E9A32A-0799-F841-AEA7-29E7DDBE1240}" type="sibTrans" cxnId="{7F062017-6D62-714B-BCA9-2BD667858672}">
      <dgm:prSet/>
      <dgm:spPr/>
      <dgm:t>
        <a:bodyPr/>
        <a:lstStyle/>
        <a:p>
          <a:endParaRPr lang="en-GB"/>
        </a:p>
      </dgm:t>
    </dgm:pt>
    <dgm:pt modelId="{2DBA77AD-984F-4794-B0FD-5B3087F75D74}" type="pres">
      <dgm:prSet presAssocID="{46E99AFC-ED28-4630-8770-D59AE7C7DD8F}" presName="root" presStyleCnt="0">
        <dgm:presLayoutVars>
          <dgm:dir/>
          <dgm:resizeHandles val="exact"/>
        </dgm:presLayoutVars>
      </dgm:prSet>
      <dgm:spPr/>
    </dgm:pt>
    <dgm:pt modelId="{CFE0AEC1-DC75-43A0-AE52-36B2B5988189}" type="pres">
      <dgm:prSet presAssocID="{A5AB5648-88EB-48EF-9DFA-F09F3B19532B}" presName="compNode" presStyleCnt="0"/>
      <dgm:spPr/>
    </dgm:pt>
    <dgm:pt modelId="{149C9ADC-8A93-433C-9D1A-DE255C36382A}" type="pres">
      <dgm:prSet presAssocID="{A5AB5648-88EB-48EF-9DFA-F09F3B19532B}" presName="bgRect" presStyleLbl="bgShp" presStyleIdx="0" presStyleCnt="3"/>
      <dgm:spPr/>
    </dgm:pt>
    <dgm:pt modelId="{A566A49C-2F43-43B8-8CA8-26C6387F7E48}" type="pres">
      <dgm:prSet presAssocID="{A5AB5648-88EB-48EF-9DFA-F09F3B19532B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 from home house with solid fill"/>
        </a:ext>
      </dgm:extLst>
    </dgm:pt>
    <dgm:pt modelId="{6A4845EE-657A-4472-8CA6-7A5D9F96C654}" type="pres">
      <dgm:prSet presAssocID="{A5AB5648-88EB-48EF-9DFA-F09F3B19532B}" presName="spaceRect" presStyleCnt="0"/>
      <dgm:spPr/>
    </dgm:pt>
    <dgm:pt modelId="{034F1A17-6B20-4282-828A-63BF35572838}" type="pres">
      <dgm:prSet presAssocID="{A5AB5648-88EB-48EF-9DFA-F09F3B19532B}" presName="parTx" presStyleLbl="revTx" presStyleIdx="0" presStyleCnt="3">
        <dgm:presLayoutVars>
          <dgm:chMax val="0"/>
          <dgm:chPref val="0"/>
        </dgm:presLayoutVars>
      </dgm:prSet>
      <dgm:spPr/>
    </dgm:pt>
    <dgm:pt modelId="{5F18194D-07EE-4735-9036-322E9BA5709A}" type="pres">
      <dgm:prSet presAssocID="{D8C19DC9-763E-4570-9886-C2C29CCCF7C5}" presName="sibTrans" presStyleCnt="0"/>
      <dgm:spPr/>
    </dgm:pt>
    <dgm:pt modelId="{930A49F3-A9A0-6940-9B1A-1C572A2EE171}" type="pres">
      <dgm:prSet presAssocID="{49404580-5158-ED45-8B91-2997641EF69B}" presName="compNode" presStyleCnt="0"/>
      <dgm:spPr/>
    </dgm:pt>
    <dgm:pt modelId="{B5A492C8-F4AA-DE43-AFD2-36A4AB786577}" type="pres">
      <dgm:prSet presAssocID="{49404580-5158-ED45-8B91-2997641EF69B}" presName="bgRect" presStyleLbl="bgShp" presStyleIdx="1" presStyleCnt="3"/>
      <dgm:spPr/>
    </dgm:pt>
    <dgm:pt modelId="{A04AB165-F49D-7D45-9F09-33B4C68B3510}" type="pres">
      <dgm:prSet presAssocID="{49404580-5158-ED45-8B91-2997641EF69B}" presName="iconRect" presStyleLbl="node1" presStyleIdx="1" presStyleCnt="3" custLinFactY="86268" custLinFactNeighborX="198" custLinFactNeighborY="10000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7271A8F0-47B2-CE4C-A200-18B925776FA6}" type="pres">
      <dgm:prSet presAssocID="{49404580-5158-ED45-8B91-2997641EF69B}" presName="spaceRect" presStyleCnt="0"/>
      <dgm:spPr/>
    </dgm:pt>
    <dgm:pt modelId="{0187F9C5-1DD2-6740-B2E8-41A6D4485688}" type="pres">
      <dgm:prSet presAssocID="{49404580-5158-ED45-8B91-2997641EF69B}" presName="parTx" presStyleLbl="revTx" presStyleIdx="1" presStyleCnt="3">
        <dgm:presLayoutVars>
          <dgm:chMax val="0"/>
          <dgm:chPref val="0"/>
        </dgm:presLayoutVars>
      </dgm:prSet>
      <dgm:spPr/>
    </dgm:pt>
    <dgm:pt modelId="{0DE06CA7-B75E-434A-94A0-462CE874439E}" type="pres">
      <dgm:prSet presAssocID="{20E9A32A-0799-F841-AEA7-29E7DDBE1240}" presName="sibTrans" presStyleCnt="0"/>
      <dgm:spPr/>
    </dgm:pt>
    <dgm:pt modelId="{B49512E7-D670-4B9F-8213-1AB052CAB59B}" type="pres">
      <dgm:prSet presAssocID="{7B2184BB-73E3-43E4-B5BF-BA56035508D2}" presName="compNode" presStyleCnt="0"/>
      <dgm:spPr/>
    </dgm:pt>
    <dgm:pt modelId="{315E59DC-737B-476E-BD50-4ED799221010}" type="pres">
      <dgm:prSet presAssocID="{7B2184BB-73E3-43E4-B5BF-BA56035508D2}" presName="bgRect" presStyleLbl="bgShp" presStyleIdx="2" presStyleCnt="3"/>
      <dgm:spPr/>
    </dgm:pt>
    <dgm:pt modelId="{42AEC603-89E5-45C3-80BF-565B6A10C521}" type="pres">
      <dgm:prSet presAssocID="{7B2184BB-73E3-43E4-B5BF-BA56035508D2}" presName="iconRect" presStyleLbl="node1" presStyleIdx="2" presStyleCnt="3"/>
      <dgm:spPr>
        <a:blipFill rotWithShape="1"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C716EF2-7391-47FA-9F24-9BE2D8632B11}" type="pres">
      <dgm:prSet presAssocID="{7B2184BB-73E3-43E4-B5BF-BA56035508D2}" presName="spaceRect" presStyleCnt="0"/>
      <dgm:spPr/>
    </dgm:pt>
    <dgm:pt modelId="{5BE0084F-C17A-4816-B119-F584E5B47E50}" type="pres">
      <dgm:prSet presAssocID="{7B2184BB-73E3-43E4-B5BF-BA56035508D2}" presName="parTx" presStyleLbl="revTx" presStyleIdx="2" presStyleCnt="3" custScaleX="110931">
        <dgm:presLayoutVars>
          <dgm:chMax val="0"/>
          <dgm:chPref val="0"/>
        </dgm:presLayoutVars>
      </dgm:prSet>
      <dgm:spPr/>
    </dgm:pt>
  </dgm:ptLst>
  <dgm:cxnLst>
    <dgm:cxn modelId="{7F062017-6D62-714B-BCA9-2BD667858672}" srcId="{46E99AFC-ED28-4630-8770-D59AE7C7DD8F}" destId="{49404580-5158-ED45-8B91-2997641EF69B}" srcOrd="1" destOrd="0" parTransId="{7268BC96-9BD1-2F46-A385-ACDF02531521}" sibTransId="{20E9A32A-0799-F841-AEA7-29E7DDBE1240}"/>
    <dgm:cxn modelId="{4FBF695F-ADF8-40C7-B3E0-5F7CFDF5304D}" type="presOf" srcId="{A5AB5648-88EB-48EF-9DFA-F09F3B19532B}" destId="{034F1A17-6B20-4282-828A-63BF35572838}" srcOrd="0" destOrd="0" presId="urn:microsoft.com/office/officeart/2018/2/layout/IconVerticalSolidList"/>
    <dgm:cxn modelId="{02AAA341-DBB3-4E2E-B5A2-913DE7DB3269}" type="presOf" srcId="{7B2184BB-73E3-43E4-B5BF-BA56035508D2}" destId="{5BE0084F-C17A-4816-B119-F584E5B47E50}" srcOrd="0" destOrd="0" presId="urn:microsoft.com/office/officeart/2018/2/layout/IconVerticalSolidList"/>
    <dgm:cxn modelId="{5A1A7D4E-ACAC-4D2E-9D94-CBCEFFA251D1}" type="presOf" srcId="{46E99AFC-ED28-4630-8770-D59AE7C7DD8F}" destId="{2DBA77AD-984F-4794-B0FD-5B3087F75D74}" srcOrd="0" destOrd="0" presId="urn:microsoft.com/office/officeart/2018/2/layout/IconVerticalSolidList"/>
    <dgm:cxn modelId="{3F1A2890-18DC-7F49-874A-317EE4F8A54A}" type="presOf" srcId="{49404580-5158-ED45-8B91-2997641EF69B}" destId="{0187F9C5-1DD2-6740-B2E8-41A6D4485688}" srcOrd="0" destOrd="0" presId="urn:microsoft.com/office/officeart/2018/2/layout/IconVerticalSolidList"/>
    <dgm:cxn modelId="{894EDF97-FB26-48F5-A1A9-6E5DC197D554}" srcId="{46E99AFC-ED28-4630-8770-D59AE7C7DD8F}" destId="{7B2184BB-73E3-43E4-B5BF-BA56035508D2}" srcOrd="2" destOrd="0" parTransId="{1DE9FB0D-D40A-4178-A0AC-3A15A5748532}" sibTransId="{3B592D53-B654-427D-A2DD-C5F6303D163D}"/>
    <dgm:cxn modelId="{9B8866EF-F054-4E15-962F-ED6434CC32F0}" srcId="{46E99AFC-ED28-4630-8770-D59AE7C7DD8F}" destId="{A5AB5648-88EB-48EF-9DFA-F09F3B19532B}" srcOrd="0" destOrd="0" parTransId="{974DD7E2-5441-4387-A8B6-7DF3EE871814}" sibTransId="{D8C19DC9-763E-4570-9886-C2C29CCCF7C5}"/>
    <dgm:cxn modelId="{E14AA1C8-D38C-48C9-A25A-3319F189709C}" type="presParOf" srcId="{2DBA77AD-984F-4794-B0FD-5B3087F75D74}" destId="{CFE0AEC1-DC75-43A0-AE52-36B2B5988189}" srcOrd="0" destOrd="0" presId="urn:microsoft.com/office/officeart/2018/2/layout/IconVerticalSolidList"/>
    <dgm:cxn modelId="{6128C77F-5CCB-433C-A2F9-720B5C5EB95D}" type="presParOf" srcId="{CFE0AEC1-DC75-43A0-AE52-36B2B5988189}" destId="{149C9ADC-8A93-433C-9D1A-DE255C36382A}" srcOrd="0" destOrd="0" presId="urn:microsoft.com/office/officeart/2018/2/layout/IconVerticalSolidList"/>
    <dgm:cxn modelId="{022ED83E-B636-46B7-8EC4-BAE0B42ED489}" type="presParOf" srcId="{CFE0AEC1-DC75-43A0-AE52-36B2B5988189}" destId="{A566A49C-2F43-43B8-8CA8-26C6387F7E48}" srcOrd="1" destOrd="0" presId="urn:microsoft.com/office/officeart/2018/2/layout/IconVerticalSolidList"/>
    <dgm:cxn modelId="{4BAB52C2-95A3-41F0-A95E-9E2CF72665CA}" type="presParOf" srcId="{CFE0AEC1-DC75-43A0-AE52-36B2B5988189}" destId="{6A4845EE-657A-4472-8CA6-7A5D9F96C654}" srcOrd="2" destOrd="0" presId="urn:microsoft.com/office/officeart/2018/2/layout/IconVerticalSolidList"/>
    <dgm:cxn modelId="{052E33B5-909D-4B76-81C6-C73BCD06DB34}" type="presParOf" srcId="{CFE0AEC1-DC75-43A0-AE52-36B2B5988189}" destId="{034F1A17-6B20-4282-828A-63BF35572838}" srcOrd="3" destOrd="0" presId="urn:microsoft.com/office/officeart/2018/2/layout/IconVerticalSolidList"/>
    <dgm:cxn modelId="{64608D9D-02B0-4BE2-8D00-084FC8833153}" type="presParOf" srcId="{2DBA77AD-984F-4794-B0FD-5B3087F75D74}" destId="{5F18194D-07EE-4735-9036-322E9BA5709A}" srcOrd="1" destOrd="0" presId="urn:microsoft.com/office/officeart/2018/2/layout/IconVerticalSolidList"/>
    <dgm:cxn modelId="{67A13FEF-AED8-144F-B04D-D433EEAE280F}" type="presParOf" srcId="{2DBA77AD-984F-4794-B0FD-5B3087F75D74}" destId="{930A49F3-A9A0-6940-9B1A-1C572A2EE171}" srcOrd="2" destOrd="0" presId="urn:microsoft.com/office/officeart/2018/2/layout/IconVerticalSolidList"/>
    <dgm:cxn modelId="{2E5A43D0-A233-EC4E-A911-E7DEC93CE2AC}" type="presParOf" srcId="{930A49F3-A9A0-6940-9B1A-1C572A2EE171}" destId="{B5A492C8-F4AA-DE43-AFD2-36A4AB786577}" srcOrd="0" destOrd="0" presId="urn:microsoft.com/office/officeart/2018/2/layout/IconVerticalSolidList"/>
    <dgm:cxn modelId="{E223F1B8-75C0-B64C-8919-2B3B3BD1F30C}" type="presParOf" srcId="{930A49F3-A9A0-6940-9B1A-1C572A2EE171}" destId="{A04AB165-F49D-7D45-9F09-33B4C68B3510}" srcOrd="1" destOrd="0" presId="urn:microsoft.com/office/officeart/2018/2/layout/IconVerticalSolidList"/>
    <dgm:cxn modelId="{0674D995-DE8F-8E4E-9EE7-E07CB8F1886C}" type="presParOf" srcId="{930A49F3-A9A0-6940-9B1A-1C572A2EE171}" destId="{7271A8F0-47B2-CE4C-A200-18B925776FA6}" srcOrd="2" destOrd="0" presId="urn:microsoft.com/office/officeart/2018/2/layout/IconVerticalSolidList"/>
    <dgm:cxn modelId="{FD816791-1AE9-CF49-807F-B79163862EAC}" type="presParOf" srcId="{930A49F3-A9A0-6940-9B1A-1C572A2EE171}" destId="{0187F9C5-1DD2-6740-B2E8-41A6D4485688}" srcOrd="3" destOrd="0" presId="urn:microsoft.com/office/officeart/2018/2/layout/IconVerticalSolidList"/>
    <dgm:cxn modelId="{BC2C752F-F6A6-6048-B6F8-9429BFA05550}" type="presParOf" srcId="{2DBA77AD-984F-4794-B0FD-5B3087F75D74}" destId="{0DE06CA7-B75E-434A-94A0-462CE874439E}" srcOrd="3" destOrd="0" presId="urn:microsoft.com/office/officeart/2018/2/layout/IconVerticalSolidList"/>
    <dgm:cxn modelId="{F5D0D3AD-814A-4715-8F97-B6BDDFD7764A}" type="presParOf" srcId="{2DBA77AD-984F-4794-B0FD-5B3087F75D74}" destId="{B49512E7-D670-4B9F-8213-1AB052CAB59B}" srcOrd="4" destOrd="0" presId="urn:microsoft.com/office/officeart/2018/2/layout/IconVerticalSolidList"/>
    <dgm:cxn modelId="{4F2F79DE-6030-4E31-A309-B091C69CE9D1}" type="presParOf" srcId="{B49512E7-D670-4B9F-8213-1AB052CAB59B}" destId="{315E59DC-737B-476E-BD50-4ED799221010}" srcOrd="0" destOrd="0" presId="urn:microsoft.com/office/officeart/2018/2/layout/IconVerticalSolidList"/>
    <dgm:cxn modelId="{27D58991-A65A-483B-A1E6-405D67042190}" type="presParOf" srcId="{B49512E7-D670-4B9F-8213-1AB052CAB59B}" destId="{42AEC603-89E5-45C3-80BF-565B6A10C521}" srcOrd="1" destOrd="0" presId="urn:microsoft.com/office/officeart/2018/2/layout/IconVerticalSolidList"/>
    <dgm:cxn modelId="{04F6FA82-F5E8-449E-9D5C-0B5A27418E28}" type="presParOf" srcId="{B49512E7-D670-4B9F-8213-1AB052CAB59B}" destId="{8C716EF2-7391-47FA-9F24-9BE2D8632B11}" srcOrd="2" destOrd="0" presId="urn:microsoft.com/office/officeart/2018/2/layout/IconVerticalSolidList"/>
    <dgm:cxn modelId="{C518F2CB-A375-43AA-919A-81805ED3A170}" type="presParOf" srcId="{B49512E7-D670-4B9F-8213-1AB052CAB59B}" destId="{5BE0084F-C17A-4816-B119-F584E5B47E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05160-2E76-4DF7-983C-5CD2AB34BA91}">
      <dsp:nvSpPr>
        <dsp:cNvPr id="0" name=""/>
        <dsp:cNvSpPr/>
      </dsp:nvSpPr>
      <dsp:spPr>
        <a:xfrm>
          <a:off x="82613" y="90470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2457E-AF1F-48B9-B373-0CE850AE516E}">
      <dsp:nvSpPr>
        <dsp:cNvPr id="0" name=""/>
        <dsp:cNvSpPr/>
      </dsp:nvSpPr>
      <dsp:spPr>
        <a:xfrm>
          <a:off x="271034" y="278892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DD50B-A0D0-4138-A428-FAF016F1553C}">
      <dsp:nvSpPr>
        <dsp:cNvPr id="0" name=""/>
        <dsp:cNvSpPr/>
      </dsp:nvSpPr>
      <dsp:spPr>
        <a:xfrm>
          <a:off x="1172126" y="9047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Široký záběr studia ekonomie a vysokou úroveň vzdělání univerzitního charakteru.</a:t>
          </a:r>
          <a:endParaRPr lang="en-US" sz="1500" kern="1200"/>
        </a:p>
      </dsp:txBody>
      <dsp:txXfrm>
        <a:off x="1172126" y="90470"/>
        <a:ext cx="2114937" cy="897246"/>
      </dsp:txXfrm>
    </dsp:sp>
    <dsp:sp modelId="{611F4F54-6CE3-476B-B726-DF76270D7216}">
      <dsp:nvSpPr>
        <dsp:cNvPr id="0" name=""/>
        <dsp:cNvSpPr/>
      </dsp:nvSpPr>
      <dsp:spPr>
        <a:xfrm>
          <a:off x="3655575" y="90470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B60F1-82DD-4FE8-BF7A-B935F45A7ADF}">
      <dsp:nvSpPr>
        <dsp:cNvPr id="0" name=""/>
        <dsp:cNvSpPr/>
      </dsp:nvSpPr>
      <dsp:spPr>
        <a:xfrm>
          <a:off x="3843996" y="278892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B4322-F6DA-4D4F-ACFE-C10D0F8B018B}">
      <dsp:nvSpPr>
        <dsp:cNvPr id="0" name=""/>
        <dsp:cNvSpPr/>
      </dsp:nvSpPr>
      <dsp:spPr>
        <a:xfrm>
          <a:off x="4745088" y="9047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Zdokonalení analytického myšlení a schopnosti úsudku - </a:t>
          </a:r>
          <a:r>
            <a:rPr lang="cs-CZ" sz="1500" b="1" kern="1200"/>
            <a:t>dobré uplatnění v praxi.</a:t>
          </a:r>
          <a:endParaRPr lang="en-US" sz="1500" kern="1200"/>
        </a:p>
      </dsp:txBody>
      <dsp:txXfrm>
        <a:off x="4745088" y="90470"/>
        <a:ext cx="2114937" cy="897246"/>
      </dsp:txXfrm>
    </dsp:sp>
    <dsp:sp modelId="{CBA691E3-17A7-46C5-8B27-2940D5280E06}">
      <dsp:nvSpPr>
        <dsp:cNvPr id="0" name=""/>
        <dsp:cNvSpPr/>
      </dsp:nvSpPr>
      <dsp:spPr>
        <a:xfrm>
          <a:off x="7228536" y="90470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33C97-4F6D-4724-AFAD-56B8C5B93572}">
      <dsp:nvSpPr>
        <dsp:cNvPr id="0" name=""/>
        <dsp:cNvSpPr/>
      </dsp:nvSpPr>
      <dsp:spPr>
        <a:xfrm>
          <a:off x="7416958" y="278892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C1915-D99C-454C-8CEB-A5FEBE46E4BB}">
      <dsp:nvSpPr>
        <dsp:cNvPr id="0" name=""/>
        <dsp:cNvSpPr/>
      </dsp:nvSpPr>
      <dsp:spPr>
        <a:xfrm>
          <a:off x="8318049" y="9047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Výuka v anglickém jazyce a to zejména v odborné ekonomii - </a:t>
          </a:r>
          <a:r>
            <a:rPr lang="cs-CZ" sz="1500" b="1" kern="1200"/>
            <a:t>dobré uplatnění v praxi.</a:t>
          </a:r>
          <a:endParaRPr lang="en-US" sz="1500" kern="1200"/>
        </a:p>
      </dsp:txBody>
      <dsp:txXfrm>
        <a:off x="8318049" y="90470"/>
        <a:ext cx="2114937" cy="897246"/>
      </dsp:txXfrm>
    </dsp:sp>
    <dsp:sp modelId="{83643AA9-A5BB-4568-A44F-18B1C84DBE11}">
      <dsp:nvSpPr>
        <dsp:cNvPr id="0" name=""/>
        <dsp:cNvSpPr/>
      </dsp:nvSpPr>
      <dsp:spPr>
        <a:xfrm>
          <a:off x="82613" y="1727649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894C0-1F5E-42C9-8515-D38F38520371}">
      <dsp:nvSpPr>
        <dsp:cNvPr id="0" name=""/>
        <dsp:cNvSpPr/>
      </dsp:nvSpPr>
      <dsp:spPr>
        <a:xfrm>
          <a:off x="271034" y="1916070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83CE5-E7D8-4C2D-A5E8-F07A2C92DCA8}">
      <dsp:nvSpPr>
        <dsp:cNvPr id="0" name=""/>
        <dsp:cNvSpPr/>
      </dsp:nvSpPr>
      <dsp:spPr>
        <a:xfrm>
          <a:off x="1172126" y="172764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Tituly z prestižní fakulty VŠE, které otvírají dveře na vysoce kvalifikované posty v soukromé i veřejné sféře. </a:t>
          </a:r>
          <a:endParaRPr lang="en-US" sz="1500" kern="1200"/>
        </a:p>
      </dsp:txBody>
      <dsp:txXfrm>
        <a:off x="1172126" y="1727649"/>
        <a:ext cx="2114937" cy="897246"/>
      </dsp:txXfrm>
    </dsp:sp>
    <dsp:sp modelId="{E6F40B40-6335-4E07-AEEC-EFC997BAAE9E}">
      <dsp:nvSpPr>
        <dsp:cNvPr id="0" name=""/>
        <dsp:cNvSpPr/>
      </dsp:nvSpPr>
      <dsp:spPr>
        <a:xfrm>
          <a:off x="3655575" y="1727649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EE846-5085-45CD-9254-C922D8CF7CE3}">
      <dsp:nvSpPr>
        <dsp:cNvPr id="0" name=""/>
        <dsp:cNvSpPr/>
      </dsp:nvSpPr>
      <dsp:spPr>
        <a:xfrm>
          <a:off x="3843996" y="1916070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94E2D-F900-4EF7-9A8A-0139BE682692}">
      <dsp:nvSpPr>
        <dsp:cNvPr id="0" name=""/>
        <dsp:cNvSpPr/>
      </dsp:nvSpPr>
      <dsp:spPr>
        <a:xfrm>
          <a:off x="4745088" y="172764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Propojení s mezinárodním prostředím.</a:t>
          </a:r>
          <a:endParaRPr lang="en-US" sz="1500" kern="1200"/>
        </a:p>
      </dsp:txBody>
      <dsp:txXfrm>
        <a:off x="4745088" y="1727649"/>
        <a:ext cx="2114937" cy="897246"/>
      </dsp:txXfrm>
    </dsp:sp>
    <dsp:sp modelId="{481A772E-27C3-4C13-9524-558377239C07}">
      <dsp:nvSpPr>
        <dsp:cNvPr id="0" name=""/>
        <dsp:cNvSpPr/>
      </dsp:nvSpPr>
      <dsp:spPr>
        <a:xfrm>
          <a:off x="7228536" y="1727649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B61DA-ED88-4950-A4AB-785A60896C3C}">
      <dsp:nvSpPr>
        <dsp:cNvPr id="0" name=""/>
        <dsp:cNvSpPr/>
      </dsp:nvSpPr>
      <dsp:spPr>
        <a:xfrm>
          <a:off x="7416958" y="1916070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28FD4-BA57-4319-9D0D-16D2586F6036}">
      <dsp:nvSpPr>
        <dsp:cNvPr id="0" name=""/>
        <dsp:cNvSpPr/>
      </dsp:nvSpPr>
      <dsp:spPr>
        <a:xfrm>
          <a:off x="8318049" y="172764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Spoluúčast na ekonomickém výzkumu.</a:t>
          </a:r>
          <a:endParaRPr lang="en-US" sz="1500" kern="1200"/>
        </a:p>
      </dsp:txBody>
      <dsp:txXfrm>
        <a:off x="8318049" y="1727649"/>
        <a:ext cx="2114937" cy="897246"/>
      </dsp:txXfrm>
    </dsp:sp>
    <dsp:sp modelId="{EDA8EB2C-5EE6-4A40-B237-C1FAC9214E49}">
      <dsp:nvSpPr>
        <dsp:cNvPr id="0" name=""/>
        <dsp:cNvSpPr/>
      </dsp:nvSpPr>
      <dsp:spPr>
        <a:xfrm>
          <a:off x="82613" y="3364827"/>
          <a:ext cx="897246" cy="897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25F27-4705-4024-A4B4-E9FA4EEF428A}">
      <dsp:nvSpPr>
        <dsp:cNvPr id="0" name=""/>
        <dsp:cNvSpPr/>
      </dsp:nvSpPr>
      <dsp:spPr>
        <a:xfrm>
          <a:off x="271034" y="3553249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099A2-76AF-4CE1-B73E-39DC06480178}">
      <dsp:nvSpPr>
        <dsp:cNvPr id="0" name=""/>
        <dsp:cNvSpPr/>
      </dsp:nvSpPr>
      <dsp:spPr>
        <a:xfrm>
          <a:off x="1172126" y="3364827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Příjemný a zajímavý studentský život.</a:t>
          </a:r>
          <a:endParaRPr lang="en-US" sz="1500" kern="1200"/>
        </a:p>
      </dsp:txBody>
      <dsp:txXfrm>
        <a:off x="1172126" y="3364827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D0DBC-C417-2C4A-AF57-F470341A356A}">
      <dsp:nvSpPr>
        <dsp:cNvPr id="0" name=""/>
        <dsp:cNvSpPr/>
      </dsp:nvSpPr>
      <dsp:spPr>
        <a:xfrm>
          <a:off x="0" y="43384"/>
          <a:ext cx="2530116" cy="15180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EKONOMIE</a:t>
          </a:r>
          <a:endParaRPr lang="en-US" sz="2600" kern="1200" dirty="0"/>
        </a:p>
      </dsp:txBody>
      <dsp:txXfrm>
        <a:off x="0" y="43384"/>
        <a:ext cx="2530116" cy="1518070"/>
      </dsp:txXfrm>
    </dsp:sp>
    <dsp:sp modelId="{1B46667B-14CA-6D44-B93A-48C6C161E44E}">
      <dsp:nvSpPr>
        <dsp:cNvPr id="0" name=""/>
        <dsp:cNvSpPr/>
      </dsp:nvSpPr>
      <dsp:spPr>
        <a:xfrm>
          <a:off x="2783777" y="43384"/>
          <a:ext cx="2530116" cy="151807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NÁRODNÍ HOSPODÁŘSTVÍ</a:t>
          </a:r>
          <a:endParaRPr lang="en-US" sz="2600" kern="1200" dirty="0"/>
        </a:p>
      </dsp:txBody>
      <dsp:txXfrm>
        <a:off x="2783777" y="43384"/>
        <a:ext cx="2530116" cy="1518070"/>
      </dsp:txXfrm>
    </dsp:sp>
    <dsp:sp modelId="{BE170EE3-80E8-954C-B81D-0601AE6EB2D9}">
      <dsp:nvSpPr>
        <dsp:cNvPr id="0" name=""/>
        <dsp:cNvSpPr/>
      </dsp:nvSpPr>
      <dsp:spPr>
        <a:xfrm>
          <a:off x="1392213" y="1814465"/>
          <a:ext cx="2530116" cy="151807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VEŘEJNÁ SPRÁVA A REGIONÁLNÍ ROZVOJ</a:t>
          </a:r>
          <a:endParaRPr lang="en-US" sz="2600" kern="1200" dirty="0"/>
        </a:p>
      </dsp:txBody>
      <dsp:txXfrm>
        <a:off x="1392213" y="1814465"/>
        <a:ext cx="2530116" cy="1518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9024A-1412-49F1-A72D-CC54FA2CB58F}">
      <dsp:nvSpPr>
        <dsp:cNvPr id="0" name=""/>
        <dsp:cNvSpPr/>
      </dsp:nvSpPr>
      <dsp:spPr>
        <a:xfrm>
          <a:off x="1963800" y="514101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0A43D-4A22-4338-A3F2-D99595E5CA1A}">
      <dsp:nvSpPr>
        <dsp:cNvPr id="0" name=""/>
        <dsp:cNvSpPr/>
      </dsp:nvSpPr>
      <dsp:spPr>
        <a:xfrm>
          <a:off x="559800" y="216904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Zaměření</a:t>
          </a:r>
        </a:p>
      </dsp:txBody>
      <dsp:txXfrm>
        <a:off x="559800" y="2169048"/>
        <a:ext cx="4320000" cy="648000"/>
      </dsp:txXfrm>
    </dsp:sp>
    <dsp:sp modelId="{1F09E6D0-C316-464C-ABDD-552015467414}">
      <dsp:nvSpPr>
        <dsp:cNvPr id="0" name=""/>
        <dsp:cNvSpPr/>
      </dsp:nvSpPr>
      <dsp:spPr>
        <a:xfrm>
          <a:off x="559800" y="2883535"/>
          <a:ext cx="4320000" cy="954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Příprava odborníků v ekonomických, právních a dalších společenskovědních disciplín, s důrazem na mezinárodněpolitické aspekty a s praktickou znalostí anglického jazyka.</a:t>
          </a:r>
          <a:endParaRPr lang="en-US" sz="1700" kern="1200"/>
        </a:p>
      </dsp:txBody>
      <dsp:txXfrm>
        <a:off x="559800" y="2883535"/>
        <a:ext cx="4320000" cy="954907"/>
      </dsp:txXfrm>
    </dsp:sp>
    <dsp:sp modelId="{3FAD0B37-7630-4408-AD09-EC01299AA592}">
      <dsp:nvSpPr>
        <dsp:cNvPr id="0" name=""/>
        <dsp:cNvSpPr/>
      </dsp:nvSpPr>
      <dsp:spPr>
        <a:xfrm>
          <a:off x="7039800" y="514101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0BB6F-2055-4720-9A9D-780D6118F52A}">
      <dsp:nvSpPr>
        <dsp:cNvPr id="0" name=""/>
        <dsp:cNvSpPr/>
      </dsp:nvSpPr>
      <dsp:spPr>
        <a:xfrm>
          <a:off x="5635800" y="216904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Uplatnění</a:t>
          </a:r>
        </a:p>
      </dsp:txBody>
      <dsp:txXfrm>
        <a:off x="5635800" y="2169048"/>
        <a:ext cx="4320000" cy="648000"/>
      </dsp:txXfrm>
    </dsp:sp>
    <dsp:sp modelId="{B1BCCF8B-14AA-4470-921C-7947BE1A4ABF}">
      <dsp:nvSpPr>
        <dsp:cNvPr id="0" name=""/>
        <dsp:cNvSpPr/>
      </dsp:nvSpPr>
      <dsp:spPr>
        <a:xfrm>
          <a:off x="5635800" y="2883535"/>
          <a:ext cx="4320000" cy="954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 ekonomických a analytických sekcích firem, bank a dalších institucí v soukromém i veřejném sektoru u nás i v zahraničí.</a:t>
          </a:r>
          <a:endParaRPr lang="en-US" sz="1700" kern="1200" dirty="0"/>
        </a:p>
      </dsp:txBody>
      <dsp:txXfrm>
        <a:off x="5635800" y="2883535"/>
        <a:ext cx="4320000" cy="954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9024A-1412-49F1-A72D-CC54FA2CB58F}">
      <dsp:nvSpPr>
        <dsp:cNvPr id="0" name=""/>
        <dsp:cNvSpPr/>
      </dsp:nvSpPr>
      <dsp:spPr>
        <a:xfrm>
          <a:off x="1963800" y="38960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0A43D-4A22-4338-A3F2-D99595E5CA1A}">
      <dsp:nvSpPr>
        <dsp:cNvPr id="0" name=""/>
        <dsp:cNvSpPr/>
      </dsp:nvSpPr>
      <dsp:spPr>
        <a:xfrm>
          <a:off x="559800" y="205525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Zaměření</a:t>
          </a:r>
        </a:p>
      </dsp:txBody>
      <dsp:txXfrm>
        <a:off x="559800" y="2055253"/>
        <a:ext cx="4320000" cy="648000"/>
      </dsp:txXfrm>
    </dsp:sp>
    <dsp:sp modelId="{1F09E6D0-C316-464C-ABDD-552015467414}">
      <dsp:nvSpPr>
        <dsp:cNvPr id="0" name=""/>
        <dsp:cNvSpPr/>
      </dsp:nvSpPr>
      <dsp:spPr>
        <a:xfrm>
          <a:off x="559800" y="2774720"/>
          <a:ext cx="4320000" cy="1188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Aplikovaná ekonomie především v oblasti hospodářské  a sociální politiky, ekonomické principy fungování veřejných institucí.</a:t>
          </a:r>
          <a:endParaRPr lang="en-US" sz="1700" kern="1200" dirty="0"/>
        </a:p>
      </dsp:txBody>
      <dsp:txXfrm>
        <a:off x="559800" y="2774720"/>
        <a:ext cx="4320000" cy="1188223"/>
      </dsp:txXfrm>
    </dsp:sp>
    <dsp:sp modelId="{3FAD0B37-7630-4408-AD09-EC01299AA592}">
      <dsp:nvSpPr>
        <dsp:cNvPr id="0" name=""/>
        <dsp:cNvSpPr/>
      </dsp:nvSpPr>
      <dsp:spPr>
        <a:xfrm>
          <a:off x="7039800" y="389600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0BB6F-2055-4720-9A9D-780D6118F52A}">
      <dsp:nvSpPr>
        <dsp:cNvPr id="0" name=""/>
        <dsp:cNvSpPr/>
      </dsp:nvSpPr>
      <dsp:spPr>
        <a:xfrm>
          <a:off x="5635800" y="205525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Uplatnění</a:t>
          </a:r>
        </a:p>
      </dsp:txBody>
      <dsp:txXfrm>
        <a:off x="5635800" y="2055253"/>
        <a:ext cx="4320000" cy="648000"/>
      </dsp:txXfrm>
    </dsp:sp>
    <dsp:sp modelId="{B1BCCF8B-14AA-4470-921C-7947BE1A4ABF}">
      <dsp:nvSpPr>
        <dsp:cNvPr id="0" name=""/>
        <dsp:cNvSpPr/>
      </dsp:nvSpPr>
      <dsp:spPr>
        <a:xfrm>
          <a:off x="5635800" y="2774720"/>
          <a:ext cx="4320000" cy="1188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 ekonomických sekcích firem, bank, pojišťoven a spořitelen, ve veřejné a státní správě, například ministerstva, obecní a městské úřady, orgánech ochrany životního prostředí a v úřadech sociálního zabezpečení.</a:t>
          </a:r>
          <a:endParaRPr lang="en-US" sz="1700" kern="1200" dirty="0"/>
        </a:p>
      </dsp:txBody>
      <dsp:txXfrm>
        <a:off x="5635800" y="2774720"/>
        <a:ext cx="4320000" cy="1188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9024A-1412-49F1-A72D-CC54FA2CB58F}">
      <dsp:nvSpPr>
        <dsp:cNvPr id="0" name=""/>
        <dsp:cNvSpPr/>
      </dsp:nvSpPr>
      <dsp:spPr>
        <a:xfrm>
          <a:off x="1963800" y="423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0A43D-4A22-4338-A3F2-D99595E5CA1A}">
      <dsp:nvSpPr>
        <dsp:cNvPr id="0" name=""/>
        <dsp:cNvSpPr/>
      </dsp:nvSpPr>
      <dsp:spPr>
        <a:xfrm>
          <a:off x="559800" y="170303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Zaměření</a:t>
          </a:r>
        </a:p>
      </dsp:txBody>
      <dsp:txXfrm>
        <a:off x="559800" y="1703030"/>
        <a:ext cx="4320000" cy="648000"/>
      </dsp:txXfrm>
    </dsp:sp>
    <dsp:sp modelId="{1F09E6D0-C316-464C-ABDD-552015467414}">
      <dsp:nvSpPr>
        <dsp:cNvPr id="0" name=""/>
        <dsp:cNvSpPr/>
      </dsp:nvSpPr>
      <dsp:spPr>
        <a:xfrm>
          <a:off x="559800" y="2437911"/>
          <a:ext cx="4320000" cy="191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Regionální rozvoj a regionální politika, regionální a municipální ekonomika, souvislosti fungování veřejného a soukromého sektoru, socioekonomická a správní geografie, aplikovaná ekonomie..</a:t>
          </a:r>
          <a:endParaRPr lang="en-US" sz="1700" kern="1200" dirty="0"/>
        </a:p>
      </dsp:txBody>
      <dsp:txXfrm>
        <a:off x="559800" y="2437911"/>
        <a:ext cx="4320000" cy="1910396"/>
      </dsp:txXfrm>
    </dsp:sp>
    <dsp:sp modelId="{3FAD0B37-7630-4408-AD09-EC01299AA592}">
      <dsp:nvSpPr>
        <dsp:cNvPr id="0" name=""/>
        <dsp:cNvSpPr/>
      </dsp:nvSpPr>
      <dsp:spPr>
        <a:xfrm>
          <a:off x="7039800" y="423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0BB6F-2055-4720-9A9D-780D6118F52A}">
      <dsp:nvSpPr>
        <dsp:cNvPr id="0" name=""/>
        <dsp:cNvSpPr/>
      </dsp:nvSpPr>
      <dsp:spPr>
        <a:xfrm>
          <a:off x="5635800" y="170303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Uplatnění</a:t>
          </a:r>
        </a:p>
      </dsp:txBody>
      <dsp:txXfrm>
        <a:off x="5635800" y="1703030"/>
        <a:ext cx="4320000" cy="648000"/>
      </dsp:txXfrm>
    </dsp:sp>
    <dsp:sp modelId="{B1BCCF8B-14AA-4470-921C-7947BE1A4ABF}">
      <dsp:nvSpPr>
        <dsp:cNvPr id="0" name=""/>
        <dsp:cNvSpPr/>
      </dsp:nvSpPr>
      <dsp:spPr>
        <a:xfrm>
          <a:off x="5635800" y="2437911"/>
          <a:ext cx="4320000" cy="191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Ve všech oblastech a na všech úrovních veřejné správy, ve státních institucích i v soukromém sektoru, kde je podstatná znalost prostorových vztahů a procesů; významné je uplatnění v konzultační sféře pro veřejný sektor (např. PWC, E</a:t>
          </a:r>
          <a:r>
            <a:rPr lang="en-US" sz="1700" kern="1200" dirty="0"/>
            <a:t>&amp;</a:t>
          </a:r>
          <a:r>
            <a:rPr lang="cs-CZ" sz="1700" kern="1200" dirty="0" err="1"/>
            <a:t>Y</a:t>
          </a:r>
          <a:r>
            <a:rPr lang="cs-CZ" sz="1700" kern="1200" dirty="0"/>
            <a:t>, Deloitte, KPMG) a také ve sféře mezinárodních organizací, zejména v institucích EU.</a:t>
          </a:r>
          <a:endParaRPr lang="en-US" sz="1700" kern="1200" dirty="0"/>
        </a:p>
      </dsp:txBody>
      <dsp:txXfrm>
        <a:off x="5635800" y="2437911"/>
        <a:ext cx="4320000" cy="1910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A6E65-F198-4606-90C3-CF388508013A}">
      <dsp:nvSpPr>
        <dsp:cNvPr id="0" name=""/>
        <dsp:cNvSpPr/>
      </dsp:nvSpPr>
      <dsp:spPr>
        <a:xfrm>
          <a:off x="664949" y="224399"/>
          <a:ext cx="1955812" cy="1955812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F89EF-B771-4522-9EBB-0FE2DE879325}">
      <dsp:nvSpPr>
        <dsp:cNvPr id="0" name=""/>
        <dsp:cNvSpPr/>
      </dsp:nvSpPr>
      <dsp:spPr>
        <a:xfrm>
          <a:off x="1081762" y="641211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902D0-F763-46A4-BE4D-8718F410FB25}">
      <dsp:nvSpPr>
        <dsp:cNvPr id="0" name=""/>
        <dsp:cNvSpPr/>
      </dsp:nvSpPr>
      <dsp:spPr>
        <a:xfrm>
          <a:off x="39731" y="278939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formuláře v elektronické podobě</a:t>
          </a:r>
          <a:endParaRPr lang="en-US" sz="2300" kern="1200" dirty="0"/>
        </a:p>
      </dsp:txBody>
      <dsp:txXfrm>
        <a:off x="39731" y="2789399"/>
        <a:ext cx="3206250" cy="720000"/>
      </dsp:txXfrm>
    </dsp:sp>
    <dsp:sp modelId="{EA42901B-49D6-48D5-B43E-5538A1706546}">
      <dsp:nvSpPr>
        <dsp:cNvPr id="0" name=""/>
        <dsp:cNvSpPr/>
      </dsp:nvSpPr>
      <dsp:spPr>
        <a:xfrm>
          <a:off x="4432293" y="224399"/>
          <a:ext cx="1955812" cy="1955812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4FBA6-26F0-4DBF-B280-09B3F7BDAC83}">
      <dsp:nvSpPr>
        <dsp:cNvPr id="0" name=""/>
        <dsp:cNvSpPr/>
      </dsp:nvSpPr>
      <dsp:spPr>
        <a:xfrm>
          <a:off x="4849106" y="641211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9C1A8-8361-4778-ADC2-C893C36804B4}">
      <dsp:nvSpPr>
        <dsp:cNvPr id="0" name=""/>
        <dsp:cNvSpPr/>
      </dsp:nvSpPr>
      <dsp:spPr>
        <a:xfrm>
          <a:off x="3807075" y="278939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zrušení zápisových listů</a:t>
          </a:r>
          <a:endParaRPr lang="en-US" sz="2300" kern="1200"/>
        </a:p>
      </dsp:txBody>
      <dsp:txXfrm>
        <a:off x="3807075" y="2789399"/>
        <a:ext cx="3206250" cy="720000"/>
      </dsp:txXfrm>
    </dsp:sp>
    <dsp:sp modelId="{832678D1-C939-4DB4-A9E2-7BEF2EAB6BE1}">
      <dsp:nvSpPr>
        <dsp:cNvPr id="0" name=""/>
        <dsp:cNvSpPr/>
      </dsp:nvSpPr>
      <dsp:spPr>
        <a:xfrm>
          <a:off x="8199637" y="224399"/>
          <a:ext cx="1955812" cy="1955812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92319-F6BA-427A-B70F-747F26AF0E69}">
      <dsp:nvSpPr>
        <dsp:cNvPr id="0" name=""/>
        <dsp:cNvSpPr/>
      </dsp:nvSpPr>
      <dsp:spPr>
        <a:xfrm>
          <a:off x="8616450" y="641211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AEACE-C316-431E-BA9C-3C60A9EB5F4E}">
      <dsp:nvSpPr>
        <dsp:cNvPr id="0" name=""/>
        <dsp:cNvSpPr/>
      </dsp:nvSpPr>
      <dsp:spPr>
        <a:xfrm>
          <a:off x="7574418" y="278939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elektronický index</a:t>
          </a:r>
          <a:endParaRPr lang="en-US" sz="2300" kern="1200"/>
        </a:p>
      </dsp:txBody>
      <dsp:txXfrm>
        <a:off x="7574418" y="2789399"/>
        <a:ext cx="32062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358FF-E9F2-4519-AC51-C063A31A16C7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08596-9695-493E-896F-EC9E8B67EBAC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3046B-E021-4AAE-9B90-6EED5DBCBB5F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Absolvovat v období od 1.6.2022 - 31.5.2024 písemný test Obecných studijních předpokladů (OSP) u společnosti </a:t>
          </a:r>
          <a:r>
            <a:rPr lang="cs-CZ" sz="2400" kern="1200" dirty="0" err="1"/>
            <a:t>Scio</a:t>
          </a:r>
          <a:r>
            <a:rPr lang="cs-CZ" sz="2400" kern="1200" dirty="0"/>
            <a:t>, s.r.o.  </a:t>
          </a:r>
          <a:r>
            <a:rPr lang="cs-CZ" sz="2400" b="1" kern="1200" dirty="0"/>
            <a:t>www.scio.cz</a:t>
          </a:r>
          <a:endParaRPr lang="en-US" sz="2400" kern="1200" dirty="0"/>
        </a:p>
      </dsp:txBody>
      <dsp:txXfrm>
        <a:off x="1435590" y="531"/>
        <a:ext cx="9080009" cy="1242935"/>
      </dsp:txXfrm>
    </dsp:sp>
    <dsp:sp modelId="{383AD2A5-1549-4B5E-9F48-B4C6D8E06DD3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3EE67-356E-4BEA-AD1B-AB64BC0C422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AAD38-7647-484A-8EC9-CE2174B96CB9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Dosáhnout úplného středního nebo úplného středního odborného vzdělání </a:t>
          </a:r>
          <a:endParaRPr lang="en-US" sz="2400" kern="1200"/>
        </a:p>
      </dsp:txBody>
      <dsp:txXfrm>
        <a:off x="1435590" y="1554201"/>
        <a:ext cx="9080009" cy="1242935"/>
      </dsp:txXfrm>
    </dsp:sp>
    <dsp:sp modelId="{D106252F-59BF-4868-A6E8-1379F5892FCD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8F059-3542-4FFE-B7C5-BD9E2750A65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483CA-818B-4922-92DF-9A7F2A5F3A10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 přijetí rozhoduje tzv. přepočtený percentil</a:t>
          </a:r>
          <a:endParaRPr lang="en-US" sz="2400" kern="1200"/>
        </a:p>
      </dsp:txBody>
      <dsp:txXfrm>
        <a:off x="1435590" y="3107870"/>
        <a:ext cx="9080009" cy="1242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C9ADC-8A93-433C-9D1A-DE255C36382A}">
      <dsp:nvSpPr>
        <dsp:cNvPr id="0" name=""/>
        <dsp:cNvSpPr/>
      </dsp:nvSpPr>
      <dsp:spPr>
        <a:xfrm>
          <a:off x="0" y="894511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6A49C-2F43-43B8-8CA8-26C6387F7E48}">
      <dsp:nvSpPr>
        <dsp:cNvPr id="0" name=""/>
        <dsp:cNvSpPr/>
      </dsp:nvSpPr>
      <dsp:spPr>
        <a:xfrm>
          <a:off x="499550" y="1266078"/>
          <a:ext cx="908273" cy="908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F1A17-6B20-4282-828A-63BF35572838}">
      <dsp:nvSpPr>
        <dsp:cNvPr id="0" name=""/>
        <dsp:cNvSpPr/>
      </dsp:nvSpPr>
      <dsp:spPr>
        <a:xfrm>
          <a:off x="1907374" y="894511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Soutěž o cenu děkana </a:t>
          </a:r>
          <a:r>
            <a:rPr lang="cs-CZ" sz="1800" kern="1200"/>
            <a:t>Národohospodářské fakulty VŠE v Praze </a:t>
          </a:r>
          <a:r>
            <a:rPr lang="cs-CZ" sz="1800" b="1" u="sng" kern="1200"/>
            <a:t>o nejlepší středoškolskou </a:t>
          </a:r>
          <a:r>
            <a:rPr lang="cs-CZ" sz="1800" b="1" kern="1200"/>
            <a:t>práci v oblasti ekonomie </a:t>
          </a:r>
          <a:r>
            <a:rPr lang="cs-CZ" sz="1800" kern="1200"/>
            <a:t>- Studenti třetích a čtvrtých ročníků středních škol – viz web NF</a:t>
          </a:r>
          <a:endParaRPr lang="en-US" sz="1800" kern="1200"/>
        </a:p>
      </dsp:txBody>
      <dsp:txXfrm>
        <a:off x="1907374" y="894511"/>
        <a:ext cx="4356265" cy="1651406"/>
      </dsp:txXfrm>
    </dsp:sp>
    <dsp:sp modelId="{315E59DC-737B-476E-BD50-4ED799221010}">
      <dsp:nvSpPr>
        <dsp:cNvPr id="0" name=""/>
        <dsp:cNvSpPr/>
      </dsp:nvSpPr>
      <dsp:spPr>
        <a:xfrm>
          <a:off x="0" y="2958769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EC603-89E5-45C3-80BF-565B6A10C521}">
      <dsp:nvSpPr>
        <dsp:cNvPr id="0" name=""/>
        <dsp:cNvSpPr/>
      </dsp:nvSpPr>
      <dsp:spPr>
        <a:xfrm>
          <a:off x="499550" y="3330336"/>
          <a:ext cx="908273" cy="90827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0084F-C17A-4816-B119-F584E5B47E50}">
      <dsp:nvSpPr>
        <dsp:cNvPr id="0" name=""/>
        <dsp:cNvSpPr/>
      </dsp:nvSpPr>
      <dsp:spPr>
        <a:xfrm>
          <a:off x="1907374" y="2958769"/>
          <a:ext cx="2818638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Soutěž o cenu děkana studentů NF</a:t>
          </a:r>
          <a:endParaRPr lang="en-US" sz="1800" kern="1200"/>
        </a:p>
      </dsp:txBody>
      <dsp:txXfrm>
        <a:off x="1907374" y="2958769"/>
        <a:ext cx="2818638" cy="1651406"/>
      </dsp:txXfrm>
    </dsp:sp>
    <dsp:sp modelId="{31E16EC4-A712-4242-BB7D-2C72B26E45ED}">
      <dsp:nvSpPr>
        <dsp:cNvPr id="0" name=""/>
        <dsp:cNvSpPr/>
      </dsp:nvSpPr>
      <dsp:spPr>
        <a:xfrm>
          <a:off x="4726012" y="2958769"/>
          <a:ext cx="1537627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Vědecké úsilí studentů NF oceněné peněžitými cenami</a:t>
          </a:r>
          <a:endParaRPr lang="en-US" sz="1400" kern="1200"/>
        </a:p>
      </dsp:txBody>
      <dsp:txXfrm>
        <a:off x="4726012" y="2958769"/>
        <a:ext cx="1537627" cy="1651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C9ADC-8A93-433C-9D1A-DE255C36382A}">
      <dsp:nvSpPr>
        <dsp:cNvPr id="0" name=""/>
        <dsp:cNvSpPr/>
      </dsp:nvSpPr>
      <dsp:spPr>
        <a:xfrm>
          <a:off x="-125510" y="7251"/>
          <a:ext cx="6877613" cy="12251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6A49C-2F43-43B8-8CA8-26C6387F7E48}">
      <dsp:nvSpPr>
        <dsp:cNvPr id="0" name=""/>
        <dsp:cNvSpPr/>
      </dsp:nvSpPr>
      <dsp:spPr>
        <a:xfrm>
          <a:off x="245086" y="282901"/>
          <a:ext cx="675129" cy="673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F1A17-6B20-4282-828A-63BF35572838}">
      <dsp:nvSpPr>
        <dsp:cNvPr id="0" name=""/>
        <dsp:cNvSpPr/>
      </dsp:nvSpPr>
      <dsp:spPr>
        <a:xfrm>
          <a:off x="1290812" y="7251"/>
          <a:ext cx="5416283" cy="130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8" tIns="137888" rIns="137888" bIns="13788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400" b="1" kern="1200" dirty="0"/>
            <a:t>ESOP, Firemní a partnerské soutěže – </a:t>
          </a:r>
          <a:r>
            <a:rPr lang="cs-CZ" altLang="cs-CZ" sz="1400" b="1" kern="1200" dirty="0" err="1"/>
            <a:t>Erste</a:t>
          </a:r>
          <a:r>
            <a:rPr lang="cs-CZ" altLang="cs-CZ" sz="1400" b="1" kern="1200" dirty="0"/>
            <a:t>, Deloitte, KPMG, ASA…</a:t>
          </a:r>
          <a:endParaRPr lang="en-US" sz="1400" kern="1200" dirty="0"/>
        </a:p>
      </dsp:txBody>
      <dsp:txXfrm>
        <a:off x="1290812" y="7251"/>
        <a:ext cx="5416283" cy="1302878"/>
      </dsp:txXfrm>
    </dsp:sp>
    <dsp:sp modelId="{B5A492C8-F4AA-DE43-AFD2-36A4AB786577}">
      <dsp:nvSpPr>
        <dsp:cNvPr id="0" name=""/>
        <dsp:cNvSpPr/>
      </dsp:nvSpPr>
      <dsp:spPr>
        <a:xfrm>
          <a:off x="-125510" y="1635848"/>
          <a:ext cx="6877613" cy="12251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AB165-F49D-7D45-9F09-33B4C68B3510}">
      <dsp:nvSpPr>
        <dsp:cNvPr id="0" name=""/>
        <dsp:cNvSpPr/>
      </dsp:nvSpPr>
      <dsp:spPr>
        <a:xfrm>
          <a:off x="246422" y="3166594"/>
          <a:ext cx="675129" cy="67381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7F9C5-1DD2-6740-B2E8-41A6D4485688}">
      <dsp:nvSpPr>
        <dsp:cNvPr id="0" name=""/>
        <dsp:cNvSpPr/>
      </dsp:nvSpPr>
      <dsp:spPr>
        <a:xfrm>
          <a:off x="1290812" y="1635848"/>
          <a:ext cx="5416283" cy="130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8" tIns="137888" rIns="137888" bIns="13788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400" kern="1200" dirty="0"/>
            <a:t>Prospěchové stipendium je přiznáno celkem 1 % nejlepších studentů NF VŠE</a:t>
          </a:r>
          <a:endParaRPr lang="en-GB" sz="1400" kern="1200" dirty="0"/>
        </a:p>
      </dsp:txBody>
      <dsp:txXfrm>
        <a:off x="1290812" y="1635848"/>
        <a:ext cx="5416283" cy="1302878"/>
      </dsp:txXfrm>
    </dsp:sp>
    <dsp:sp modelId="{315E59DC-737B-476E-BD50-4ED799221010}">
      <dsp:nvSpPr>
        <dsp:cNvPr id="0" name=""/>
        <dsp:cNvSpPr/>
      </dsp:nvSpPr>
      <dsp:spPr>
        <a:xfrm>
          <a:off x="-125510" y="3264446"/>
          <a:ext cx="6877613" cy="12251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EC603-89E5-45C3-80BF-565B6A10C521}">
      <dsp:nvSpPr>
        <dsp:cNvPr id="0" name=""/>
        <dsp:cNvSpPr/>
      </dsp:nvSpPr>
      <dsp:spPr>
        <a:xfrm>
          <a:off x="245086" y="3540096"/>
          <a:ext cx="675129" cy="67381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0084F-C17A-4816-B119-F584E5B47E50}">
      <dsp:nvSpPr>
        <dsp:cNvPr id="0" name=""/>
        <dsp:cNvSpPr/>
      </dsp:nvSpPr>
      <dsp:spPr>
        <a:xfrm>
          <a:off x="994785" y="3264446"/>
          <a:ext cx="6008337" cy="130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8" tIns="137888" rIns="137888" bIns="13788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400" kern="1200" dirty="0"/>
            <a:t>Od akademického roku 2019/2020 lze nově spolupracovat také v rámci </a:t>
          </a:r>
          <a:r>
            <a:rPr lang="cs-CZ" altLang="cs-CZ" sz="1400" b="1" kern="1200" dirty="0"/>
            <a:t>SOČ – Středoškolské odborné soutěže</a:t>
          </a:r>
          <a:r>
            <a:rPr lang="cs-CZ" altLang="cs-CZ" sz="1400" kern="1200" dirty="0"/>
            <a:t> – akademičtí pracovníci NF nabízejí konkrétní témata pro spolupráci a podpoře středoškolských studentů v této soutěži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400" b="1" kern="1200" dirty="0"/>
            <a:t>Viz nabídka témat na webu: </a:t>
          </a:r>
          <a:r>
            <a:rPr lang="cs-CZ" altLang="cs-CZ" sz="1400" kern="1200" dirty="0">
              <a:hlinkClick xmlns:r="http://schemas.openxmlformats.org/officeDocument/2006/relationships" r:id="rId5"/>
            </a:rPr>
            <a:t>http://www.soc.cz/temata-praci/</a:t>
          </a:r>
          <a:r>
            <a:rPr lang="cs-CZ" altLang="cs-CZ" sz="1400" kern="1200" dirty="0"/>
            <a:t> </a:t>
          </a:r>
          <a:endParaRPr lang="en-US" sz="1400" kern="1200" dirty="0"/>
        </a:p>
      </dsp:txBody>
      <dsp:txXfrm>
        <a:off x="994785" y="3264446"/>
        <a:ext cx="6008337" cy="1302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7F9DE-C011-2148-97B0-D854F62B186E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5F2E4-C66F-0F45-BCF1-B39F29AF1E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12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F2E4-C66F-0F45-BCF1-B39F29AF1E6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39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Studenti v anglicky vyučovaných programech jsou soustředěni do kampusu Žižkov (výhody – propojené budovy, blízko centra, hlavní kampus, dojezdová vzdálenost od kolejí: 15-20min)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Jindřichův Hradec – pouze Fakulta managementu (nemá anglicky vyučované obory)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Jižní město – spíše pro první ročníky česky vyučovaných bakalářů</a:t>
            </a:r>
          </a:p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F2E4-C66F-0F45-BCF1-B39F29AF1E6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01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>
                <a:latin typeface="Arial" panose="020B0604020202020204" pitchFamily="34" charset="0"/>
              </a:rPr>
              <a:t>Jedná se o nejnovější a nejmodernější budovu VŠE. Do této budovy a do zrekonstruovaného 4. patra Nové budovy se soustředí výuka anglicky vyučovaných oborů. Zároveň se v této budově odehrává </a:t>
            </a:r>
            <a:r>
              <a:rPr lang="cs-CZ" altLang="cs-CZ" dirty="0" err="1">
                <a:latin typeface="Arial" panose="020B0604020202020204" pitchFamily="34" charset="0"/>
              </a:rPr>
              <a:t>Orientation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Week</a:t>
            </a:r>
            <a:r>
              <a:rPr lang="cs-CZ" altLang="cs-CZ" dirty="0">
                <a:latin typeface="Arial" panose="020B0604020202020204" pitchFamily="34" charset="0"/>
              </a:rPr>
              <a:t> pro nově přijíždějící zahraniční studenty (probíhá týden před začátkem semestru, studenti se registrují do svých programů, seznamují se s areálem školy, se spolužáky a s koordinátory, mohou se zúčastnit Team Game – hra, která studentům atraktivní cestou představí kampus).</a:t>
            </a:r>
          </a:p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F2E4-C66F-0F45-BCF1-B39F29AF1E6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42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7892-D1A5-F646-954F-A2F3CC5F6B00}" type="datetime1">
              <a:rPr lang="cs-CZ" smtClean="0"/>
              <a:t>18.09.2023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321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7892-D1A5-F646-954F-A2F3CC5F6B00}" type="datetime1">
              <a:rPr lang="cs-CZ" smtClean="0"/>
              <a:t>18.09.2023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992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7892-D1A5-F646-954F-A2F3CC5F6B00}" type="datetime1">
              <a:rPr lang="cs-CZ" smtClean="0"/>
              <a:t>18.09.2023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0105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D02D-3435-1049-9923-B6BC0F729F8A}" type="datetime1">
              <a:rPr lang="cs-CZ" smtClean="0"/>
              <a:t>18.09.2023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4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7892-D1A5-F646-954F-A2F3CC5F6B00}" type="datetime1">
              <a:rPr lang="cs-CZ" smtClean="0"/>
              <a:t>18.09.2023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720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7892-D1A5-F646-954F-A2F3CC5F6B00}" type="datetime1">
              <a:rPr lang="cs-CZ" smtClean="0"/>
              <a:t>18.09.2023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314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7892-D1A5-F646-954F-A2F3CC5F6B00}" type="datetime1">
              <a:rPr lang="cs-CZ" smtClean="0"/>
              <a:t>18.09.2023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163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7892-D1A5-F646-954F-A2F3CC5F6B00}" type="datetime1">
              <a:rPr lang="cs-CZ" smtClean="0"/>
              <a:t>18.09.2023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3275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7892-D1A5-F646-954F-A2F3CC5F6B00}" type="datetime1">
              <a:rPr lang="cs-CZ" smtClean="0"/>
              <a:t>18.09.2023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5524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7892-D1A5-F646-954F-A2F3CC5F6B00}" type="datetime1">
              <a:rPr lang="cs-CZ" smtClean="0"/>
              <a:t>18.09.2023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877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7892-D1A5-F646-954F-A2F3CC5F6B00}" type="datetime1">
              <a:rPr lang="cs-CZ" smtClean="0"/>
              <a:t>18.09.2023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2447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7892-D1A5-F646-954F-A2F3CC5F6B00}" type="datetime1">
              <a:rPr lang="cs-CZ" smtClean="0"/>
              <a:t>18.09.2023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1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prihlasky.vs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diagramLayout" Target="../diagrams/layout9.xml"/><Relationship Id="rId7" Type="http://schemas.openxmlformats.org/officeDocument/2006/relationships/image" Target="../media/image6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3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5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7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BEBE34-BA78-4344-ABDD-6F01E0839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38328"/>
            <a:ext cx="3877056" cy="2249424"/>
          </a:xfrm>
        </p:spPr>
        <p:txBody>
          <a:bodyPr anchor="b">
            <a:normAutofit/>
          </a:bodyPr>
          <a:lstStyle/>
          <a:p>
            <a:pPr algn="l"/>
            <a:r>
              <a:rPr lang="cs-CZ" altLang="cs-CZ" sz="3800"/>
              <a:t>Možnosti studia na </a:t>
            </a:r>
            <a:br>
              <a:rPr lang="cs-CZ" altLang="cs-CZ" sz="3800"/>
            </a:br>
            <a:r>
              <a:rPr lang="cs-CZ" altLang="cs-CZ" sz="3800"/>
              <a:t>NF VŠE v Praze</a:t>
            </a:r>
            <a:br>
              <a:rPr lang="cs-CZ" altLang="cs-CZ" sz="3800"/>
            </a:br>
            <a:r>
              <a:rPr lang="cs-CZ" altLang="cs-CZ" sz="3800"/>
              <a:t>2023/2024</a:t>
            </a:r>
            <a:endParaRPr lang="cs-CZ" sz="3800"/>
          </a:p>
        </p:txBody>
      </p:sp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79FAFB1D-6672-988A-C0F4-7B1313A1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141" y="187996"/>
            <a:ext cx="3240765" cy="324076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30C058F-49E0-458D-A1B2-A65FCDD1A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749" y="3676929"/>
            <a:ext cx="2767325" cy="30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76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4C1AA-CD38-702E-9697-F6CA9834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CZ" dirty="0">
                <a:solidFill>
                  <a:schemeClr val="bg1"/>
                </a:solidFill>
              </a:rPr>
              <a:t>Možnosti studia cizích jazyků na NF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B3FB6-E554-F675-A303-3020B4912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spcBef>
                <a:spcPts val="1200"/>
              </a:spcBef>
            </a:pPr>
            <a:r>
              <a:rPr lang="cs-CZ" altLang="cs-CZ" sz="2400"/>
              <a:t>Výuka angličtiny a jiných světových jazyků dle volby</a:t>
            </a:r>
          </a:p>
          <a:p>
            <a:pPr eaLnBrk="1" hangingPunct="1"/>
            <a:r>
              <a:rPr lang="cs-CZ" altLang="cs-CZ" sz="2400"/>
              <a:t>Část odborných předmětů vyučována v angličtině</a:t>
            </a:r>
          </a:p>
          <a:p>
            <a:pPr eaLnBrk="1" hangingPunct="1"/>
            <a:r>
              <a:rPr lang="cs-CZ" altLang="cs-CZ" sz="2400"/>
              <a:t>Kurzy zahraničních  hostujících profesorů vedené v angličtině</a:t>
            </a:r>
          </a:p>
          <a:p>
            <a:endParaRPr lang="en-CZ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E3DB2-BAFF-7EA2-6C72-B37EDEBD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1F93A4C-2A3F-475D-8CDF-2C3330E95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460" y="0"/>
            <a:ext cx="1094630" cy="1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F843-2E78-2E80-2F3E-EFB68C19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01" y="189371"/>
            <a:ext cx="4678018" cy="1277428"/>
          </a:xfrm>
        </p:spPr>
        <p:txBody>
          <a:bodyPr>
            <a:noAutofit/>
          </a:bodyPr>
          <a:lstStyle/>
          <a:p>
            <a:r>
              <a:rPr lang="cs-CZ" sz="3600" b="1" cap="all" dirty="0"/>
              <a:t>Významní absolventi</a:t>
            </a:r>
            <a:endParaRPr lang="en-CZ" sz="3600" b="1" cap="all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26E9977-5124-959F-84ED-62A2669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28" y="1130641"/>
            <a:ext cx="6202016" cy="3195358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nb-NO" sz="1600" dirty="0"/>
              <a:t>Ing. et Ing. Jan Skopeček, Ph.D.</a:t>
            </a:r>
            <a:r>
              <a:rPr lang="en-US" sz="1600" dirty="0"/>
              <a:t> (</a:t>
            </a:r>
            <a:r>
              <a:rPr lang="cs-CZ" sz="1600" dirty="0"/>
              <a:t>poslanec parlamentu ČR</a:t>
            </a:r>
            <a:r>
              <a:rPr lang="en-US" sz="16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doc. Ing. Pavel </a:t>
            </a:r>
            <a:r>
              <a:rPr lang="en-US" sz="1600" dirty="0" err="1"/>
              <a:t>Řežábek</a:t>
            </a:r>
            <a:r>
              <a:rPr lang="en-US" sz="1600" dirty="0"/>
              <a:t>, Ph.D. (</a:t>
            </a:r>
            <a:r>
              <a:rPr lang="cs-CZ" sz="1600" dirty="0"/>
              <a:t>b</a:t>
            </a:r>
            <a:r>
              <a:rPr lang="en-US" sz="1600" dirty="0" err="1"/>
              <a:t>ývalý</a:t>
            </a:r>
            <a:r>
              <a:rPr lang="en-US" sz="1600" dirty="0"/>
              <a:t> </a:t>
            </a:r>
            <a:r>
              <a:rPr lang="en-US" sz="1600" dirty="0" err="1"/>
              <a:t>člen</a:t>
            </a:r>
            <a:r>
              <a:rPr lang="en-US" sz="1600" dirty="0"/>
              <a:t> </a:t>
            </a:r>
            <a:r>
              <a:rPr lang="en-US" sz="1600" dirty="0" err="1"/>
              <a:t>bankovní</a:t>
            </a:r>
            <a:r>
              <a:rPr lang="en-US" sz="1600" dirty="0"/>
              <a:t> </a:t>
            </a:r>
            <a:r>
              <a:rPr lang="en-US" sz="1600" dirty="0" err="1"/>
              <a:t>rady</a:t>
            </a:r>
            <a:r>
              <a:rPr lang="en-US" sz="1600" dirty="0"/>
              <a:t>)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Ing. Markéta </a:t>
            </a:r>
            <a:r>
              <a:rPr lang="cs-CZ" sz="1600" dirty="0" err="1"/>
              <a:t>Šichtářová</a:t>
            </a:r>
            <a:r>
              <a:rPr lang="cs-CZ" sz="1600" dirty="0"/>
              <a:t> </a:t>
            </a:r>
            <a:r>
              <a:rPr lang="en-US" sz="1600" dirty="0"/>
              <a:t>(</a:t>
            </a:r>
            <a:r>
              <a:rPr lang="cs-CZ" sz="1600" dirty="0"/>
              <a:t>ředitelka </a:t>
            </a:r>
            <a:r>
              <a:rPr lang="en-US" sz="1600" dirty="0"/>
              <a:t>Next Finance </a:t>
            </a:r>
            <a:r>
              <a:rPr lang="en-US" sz="1600" dirty="0" err="1"/>
              <a:t>s.r.o.</a:t>
            </a:r>
            <a:r>
              <a:rPr lang="en-US" sz="1600" dirty="0"/>
              <a:t>)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Ing. Vladimír </a:t>
            </a:r>
            <a:r>
              <a:rPr lang="cs-CZ" sz="1600" dirty="0" err="1"/>
              <a:t>Pikora</a:t>
            </a:r>
            <a:r>
              <a:rPr lang="cs-CZ" sz="1600" dirty="0"/>
              <a:t>, Ph.D.</a:t>
            </a:r>
            <a:r>
              <a:rPr lang="en-US" sz="1600" dirty="0"/>
              <a:t> (</a:t>
            </a:r>
            <a:r>
              <a:rPr lang="cs-CZ" sz="1600" dirty="0"/>
              <a:t>hlavní ekonom </a:t>
            </a:r>
            <a:r>
              <a:rPr lang="en-US" sz="1600" dirty="0"/>
              <a:t>Next finance </a:t>
            </a:r>
            <a:r>
              <a:rPr lang="en-US" sz="1600" dirty="0" err="1"/>
              <a:t>s.r.o.</a:t>
            </a:r>
            <a:r>
              <a:rPr lang="en-US" sz="1600" dirty="0"/>
              <a:t>)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Ing. Štěpán Křeček </a:t>
            </a:r>
            <a:r>
              <a:rPr lang="en-US" sz="1600" dirty="0"/>
              <a:t>(</a:t>
            </a:r>
            <a:r>
              <a:rPr lang="cs-CZ" sz="1600" dirty="0"/>
              <a:t>hlavní ekonom BH </a:t>
            </a:r>
            <a:r>
              <a:rPr lang="cs-CZ" sz="1600" dirty="0" err="1"/>
              <a:t>Securities</a:t>
            </a:r>
            <a:r>
              <a:rPr lang="cs-CZ" sz="1600" dirty="0"/>
              <a:t>, a.s.</a:t>
            </a:r>
            <a:r>
              <a:rPr lang="en-US" sz="16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1600" dirty="0" err="1"/>
              <a:t>PhDr</a:t>
            </a:r>
            <a:r>
              <a:rPr lang="en-US" sz="1600" dirty="0"/>
              <a:t>. </a:t>
            </a:r>
            <a:r>
              <a:rPr lang="en-US" sz="1600" dirty="0" err="1"/>
              <a:t>Lukáš</a:t>
            </a:r>
            <a:r>
              <a:rPr lang="en-US" sz="1600" dirty="0"/>
              <a:t> </a:t>
            </a:r>
            <a:r>
              <a:rPr lang="en-US" sz="1600" dirty="0" err="1"/>
              <a:t>Kovanda</a:t>
            </a:r>
            <a:r>
              <a:rPr lang="en-US" sz="1600" dirty="0"/>
              <a:t>, Ph.D. (</a:t>
            </a:r>
            <a:r>
              <a:rPr lang="cs-CZ" sz="1600" dirty="0"/>
              <a:t>h</a:t>
            </a:r>
            <a:r>
              <a:rPr lang="en-US" sz="1600" dirty="0" err="1"/>
              <a:t>lavní</a:t>
            </a:r>
            <a:r>
              <a:rPr lang="en-US" sz="1600" dirty="0"/>
              <a:t> </a:t>
            </a:r>
            <a:r>
              <a:rPr lang="en-US" sz="1600" dirty="0" err="1"/>
              <a:t>ekonom</a:t>
            </a:r>
            <a:r>
              <a:rPr lang="cs-CZ" sz="1600" dirty="0"/>
              <a:t> </a:t>
            </a:r>
            <a:r>
              <a:rPr lang="cs-CZ" sz="1600" dirty="0" err="1"/>
              <a:t>Trinity</a:t>
            </a:r>
            <a:r>
              <a:rPr lang="cs-CZ" sz="1600" dirty="0"/>
              <a:t> Bank</a:t>
            </a:r>
            <a:r>
              <a:rPr lang="en-US" sz="1600" dirty="0"/>
              <a:t>)</a:t>
            </a:r>
            <a:endParaRPr lang="cs-CZ" sz="1600" dirty="0"/>
          </a:p>
          <a:p>
            <a:pPr>
              <a:lnSpc>
                <a:spcPct val="120000"/>
              </a:lnSpc>
            </a:pPr>
            <a:r>
              <a:rPr lang="cs-CZ" sz="1600" dirty="0"/>
              <a:t>Prof. Ing. Martin </a:t>
            </a:r>
            <a:r>
              <a:rPr lang="cs-CZ" sz="1600" dirty="0" err="1"/>
              <a:t>Pělucha</a:t>
            </a:r>
            <a:r>
              <a:rPr lang="cs-CZ" sz="1600" dirty="0"/>
              <a:t>, Ph.D. (garant doktorského studijního programu regionální rozvoj a proděkan pro vědu NF VŠE)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7C2E10-8159-0554-C9B3-D75656E37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14" y="112026"/>
            <a:ext cx="1897693" cy="1897693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F05918-B725-4013-B7A7-043392BA7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085" y="1958352"/>
            <a:ext cx="2379843" cy="2379843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0FF0E6-2C2B-87C0-D225-574503A41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928" y="2"/>
            <a:ext cx="3049072" cy="2969535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12" name="Picture 11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76A1A1C-8452-FB2E-D431-303C051500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27" r="5184" b="6"/>
          <a:stretch/>
        </p:blipFill>
        <p:spPr>
          <a:xfrm>
            <a:off x="20" y="4414949"/>
            <a:ext cx="1976562" cy="2328263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74CDBA-4B8A-A80A-0C08-84B4BC0C2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719" y="4334048"/>
            <a:ext cx="2519209" cy="2519209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pic>
        <p:nvPicPr>
          <p:cNvPr id="10" name="Picture 9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05FD6CAE-ED8B-2A13-5249-E383733153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4" b="14230"/>
          <a:stretch/>
        </p:blipFill>
        <p:spPr>
          <a:xfrm>
            <a:off x="9339850" y="4414948"/>
            <a:ext cx="2848478" cy="2443051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FB82C6C0-F93A-498F-9023-16BC1428B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7456" y="4473414"/>
            <a:ext cx="2225033" cy="2379843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531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F843-2E78-2E80-2F3E-EFB68C19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10" y="755375"/>
            <a:ext cx="4678018" cy="1277428"/>
          </a:xfrm>
        </p:spPr>
        <p:txBody>
          <a:bodyPr>
            <a:noAutofit/>
          </a:bodyPr>
          <a:lstStyle/>
          <a:p>
            <a:r>
              <a:rPr lang="en-CZ" sz="3600" b="1" dirty="0"/>
              <a:t>OSOBNOSTI PŮSOBÍCÍ NA FAKULTĚ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26E9977-5124-959F-84ED-62A2669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10" y="1945929"/>
            <a:ext cx="6202016" cy="2325345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900" dirty="0"/>
              <a:t>doc. Ing. Miroslav </a:t>
            </a:r>
            <a:r>
              <a:rPr lang="en-US" sz="1900" dirty="0" err="1"/>
              <a:t>Ševčík</a:t>
            </a:r>
            <a:r>
              <a:rPr lang="en-US" sz="1900" dirty="0"/>
              <a:t>, </a:t>
            </a:r>
            <a:r>
              <a:rPr lang="en-US" sz="1900" dirty="0" err="1"/>
              <a:t>CSc</a:t>
            </a:r>
            <a:r>
              <a:rPr lang="en-US" sz="1900" dirty="0"/>
              <a:t>. (</a:t>
            </a:r>
            <a:r>
              <a:rPr lang="cs-CZ" sz="1900" dirty="0"/>
              <a:t>d</a:t>
            </a:r>
            <a:r>
              <a:rPr lang="en-US" sz="1900" dirty="0" err="1"/>
              <a:t>ěkan</a:t>
            </a:r>
            <a:r>
              <a:rPr lang="en-US" sz="1900" dirty="0"/>
              <a:t> </a:t>
            </a:r>
            <a:r>
              <a:rPr lang="en-US" sz="1900" dirty="0" err="1"/>
              <a:t>fakulty</a:t>
            </a:r>
            <a:r>
              <a:rPr lang="en-US" sz="19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prof. Ing. </a:t>
            </a:r>
            <a:r>
              <a:rPr lang="en-US" sz="1900" dirty="0" err="1"/>
              <a:t>Zdeněk</a:t>
            </a:r>
            <a:r>
              <a:rPr lang="en-US" sz="1900" dirty="0"/>
              <a:t> </a:t>
            </a:r>
            <a:r>
              <a:rPr lang="en-US" sz="1900" dirty="0" err="1"/>
              <a:t>Chytil</a:t>
            </a:r>
            <a:r>
              <a:rPr lang="en-US" sz="1900" dirty="0"/>
              <a:t>, </a:t>
            </a:r>
            <a:r>
              <a:rPr lang="en-US" sz="1900" dirty="0" err="1"/>
              <a:t>CSc</a:t>
            </a:r>
            <a:r>
              <a:rPr lang="en-US" sz="1900" dirty="0"/>
              <a:t>.</a:t>
            </a:r>
            <a:r>
              <a:rPr lang="cs-CZ" sz="1900" dirty="0"/>
              <a:t> </a:t>
            </a:r>
            <a:r>
              <a:rPr lang="en-US" sz="1900" dirty="0"/>
              <a:t>(</a:t>
            </a:r>
            <a:r>
              <a:rPr lang="cs-CZ" sz="1900" dirty="0"/>
              <a:t>emeritní děkan fakulty</a:t>
            </a:r>
            <a:r>
              <a:rPr lang="en-US" sz="1900" dirty="0"/>
              <a:t>)</a:t>
            </a:r>
          </a:p>
          <a:p>
            <a:pPr>
              <a:lnSpc>
                <a:spcPct val="120000"/>
              </a:lnSpc>
            </a:pPr>
            <a:r>
              <a:rPr lang="cs-CZ" sz="1900" dirty="0"/>
              <a:t>prof. Ing. Robert Holman, CSc. (bývalý člen bankovní rady ČNB)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Ing. Karina </a:t>
            </a:r>
            <a:r>
              <a:rPr lang="en-US" sz="1900" dirty="0" err="1"/>
              <a:t>Kubelková</a:t>
            </a:r>
            <a:r>
              <a:rPr lang="en-US" sz="1900" dirty="0"/>
              <a:t>, Ph.D., MBA (</a:t>
            </a:r>
            <a:r>
              <a:rPr lang="cs-CZ" sz="1900" dirty="0"/>
              <a:t>členka bankovní rady ČNB</a:t>
            </a:r>
            <a:r>
              <a:rPr lang="en-US" sz="19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doc. Ing. Eva </a:t>
            </a:r>
            <a:r>
              <a:rPr lang="en-US" sz="1900" dirty="0" err="1"/>
              <a:t>Zamrazilová</a:t>
            </a:r>
            <a:r>
              <a:rPr lang="en-US" sz="1900" dirty="0"/>
              <a:t>, </a:t>
            </a:r>
            <a:r>
              <a:rPr lang="en-US" sz="1900" dirty="0" err="1"/>
              <a:t>CSc</a:t>
            </a:r>
            <a:r>
              <a:rPr lang="en-US" sz="1900" dirty="0"/>
              <a:t>. (</a:t>
            </a:r>
            <a:r>
              <a:rPr lang="cs-CZ" sz="1900" dirty="0" err="1"/>
              <a:t>viceguvernérka</a:t>
            </a:r>
            <a:r>
              <a:rPr lang="cs-CZ" sz="1900" dirty="0"/>
              <a:t> ČNB</a:t>
            </a:r>
            <a:r>
              <a:rPr lang="en-US" sz="19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Prof. Ing. Václav Klaus, CSs. (</a:t>
            </a:r>
            <a:r>
              <a:rPr lang="cs-CZ" sz="1900" dirty="0"/>
              <a:t>b</a:t>
            </a:r>
            <a:r>
              <a:rPr lang="en-US" sz="1900" dirty="0" err="1"/>
              <a:t>ývalý</a:t>
            </a:r>
            <a:r>
              <a:rPr lang="en-US" sz="1900" dirty="0"/>
              <a:t> pre</a:t>
            </a:r>
            <a:r>
              <a:rPr lang="cs-CZ" sz="1900" dirty="0"/>
              <a:t>z</a:t>
            </a:r>
            <a:r>
              <a:rPr lang="en-US" sz="1900" dirty="0"/>
              <a:t>ident </a:t>
            </a:r>
            <a:r>
              <a:rPr lang="en-US" sz="1900" dirty="0" err="1"/>
              <a:t>České</a:t>
            </a:r>
            <a:r>
              <a:rPr lang="en-US" sz="1900" dirty="0"/>
              <a:t> </a:t>
            </a:r>
            <a:r>
              <a:rPr lang="en-US" sz="1900" dirty="0" err="1"/>
              <a:t>republiky</a:t>
            </a:r>
            <a:r>
              <a:rPr lang="en-US" sz="1900" dirty="0"/>
              <a:t>)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erson with blonde hair&#10;&#10;Description automatically generated with medium confidence">
            <a:extLst>
              <a:ext uri="{FF2B5EF4-FFF2-40B4-BE49-F238E27FC236}">
                <a16:creationId xmlns:a16="http://schemas.microsoft.com/office/drawing/2014/main" id="{407C2E10-8159-0554-C9B3-D75656E37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F05918-B725-4013-B7A7-043392BA7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116" y="2715337"/>
            <a:ext cx="2066544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6" name="Content Placeholder 5" descr="A person in a suit with the arms crossed&#10;&#10;Description automatically generated with medium confidence">
            <a:extLst>
              <a:ext uri="{FF2B5EF4-FFF2-40B4-BE49-F238E27FC236}">
                <a16:creationId xmlns:a16="http://schemas.microsoft.com/office/drawing/2014/main" id="{FE0FF0E6-2C2B-87C0-D225-574503A418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72" b="8072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6A1A1C-8452-FB2E-D431-303C05150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3152" y="4224993"/>
            <a:ext cx="2227001" cy="2227001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74CDBA-4B8A-A80A-0C08-84B4BC0C2A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861" b="8861"/>
          <a:stretch/>
        </p:blipFill>
        <p:spPr>
          <a:xfrm>
            <a:off x="1697743" y="4532657"/>
            <a:ext cx="4398257" cy="2325344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FD6CAE-ED8B-2A13-5249-E38373315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9026" y="4085396"/>
            <a:ext cx="2026664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401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422E-D765-9EF4-3E57-4080BC3F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cs-CZ" sz="4000" cap="all" dirty="0"/>
              <a:t>Přihláška ke studiu na NF</a:t>
            </a:r>
            <a:endParaRPr lang="en-CZ" sz="40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9E8C2EF-AD69-21F3-EC2A-093B480DD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82111"/>
              </p:ext>
            </p:extLst>
          </p:nvPr>
        </p:nvGraphicFramePr>
        <p:xfrm>
          <a:off x="685800" y="2368340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C86AB-952E-90E6-1223-BB836383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00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C68D2-6995-E035-50C1-E32BD85E9C60}"/>
              </a:ext>
            </a:extLst>
          </p:cNvPr>
          <p:cNvSpPr txBox="1"/>
          <p:nvPr/>
        </p:nvSpPr>
        <p:spPr>
          <a:xfrm>
            <a:off x="1143000" y="1814062"/>
            <a:ext cx="618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Odstranění přebytečných administrativních úkonů díky </a:t>
            </a:r>
            <a:r>
              <a:rPr lang="cs-CZ" altLang="cs-CZ" dirty="0" err="1"/>
              <a:t>InSIS</a:t>
            </a:r>
            <a:endParaRPr lang="cs-CZ" altLang="cs-CZ" dirty="0"/>
          </a:p>
          <a:p>
            <a:endParaRPr lang="en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E1EFB48-38C8-49F5-9AB6-267C3CD94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460" y="78341"/>
            <a:ext cx="1094630" cy="1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9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Ruka držící na listu pero a stínování">
            <a:extLst>
              <a:ext uri="{FF2B5EF4-FFF2-40B4-BE49-F238E27FC236}">
                <a16:creationId xmlns:a16="http://schemas.microsoft.com/office/drawing/2014/main" id="{E1D66498-DDF9-3853-075C-42547C7B1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4F2D6-009F-BAD8-F996-5CCE9D54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cs-CZ" sz="4800" cap="all">
                <a:solidFill>
                  <a:schemeClr val="tx1">
                    <a:lumMod val="85000"/>
                    <a:lumOff val="15000"/>
                  </a:schemeClr>
                </a:solidFill>
              </a:rPr>
              <a:t>Přijímací zkoušky</a:t>
            </a:r>
            <a:endParaRPr lang="en-CZ" sz="4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B0C67-E430-F955-F107-4E4348980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89" y="2324100"/>
            <a:ext cx="6784259" cy="38750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1900" b="1" dirty="0"/>
              <a:t>OSP Z</a:t>
            </a:r>
            <a:r>
              <a:rPr lang="cs-CZ" altLang="cs-CZ" sz="1900" dirty="0"/>
              <a:t>: </a:t>
            </a:r>
            <a:r>
              <a:rPr lang="cs-CZ" altLang="cs-CZ" sz="1900" dirty="0" err="1"/>
              <a:t>Scio</a:t>
            </a:r>
            <a:r>
              <a:rPr lang="cs-CZ" altLang="cs-CZ" sz="1900" dirty="0"/>
              <a:t>-test obecných studijních předpokladů ve verzi základní.</a:t>
            </a:r>
          </a:p>
          <a:p>
            <a:pPr eaLnBrk="1" hangingPunct="1"/>
            <a:r>
              <a:rPr lang="cs-CZ" altLang="cs-CZ" sz="1900" dirty="0"/>
              <a:t>Test může uchazeč absolvovat opakovaně, do přijímacího řízení se počítá nejlepší dosažený výsledek.</a:t>
            </a:r>
          </a:p>
          <a:p>
            <a:pPr eaLnBrk="1" hangingPunct="1"/>
            <a:r>
              <a:rPr lang="cs-CZ" altLang="cs-CZ" sz="1900" dirty="0"/>
              <a:t>Uznávány jsou výsledky testů za poslední 2 roky, tedy od</a:t>
            </a:r>
          </a:p>
          <a:p>
            <a:pPr marL="0" indent="0" eaLnBrk="1" hangingPunct="1">
              <a:buNone/>
            </a:pPr>
            <a:r>
              <a:rPr lang="cs-CZ" altLang="cs-CZ" sz="1900" dirty="0"/>
              <a:t>     1. 6. 2022 do 31. 5. 2024</a:t>
            </a:r>
          </a:p>
          <a:p>
            <a:r>
              <a:rPr lang="cs-CZ" altLang="cs-CZ" sz="1900" b="1" dirty="0"/>
              <a:t>Data konání  v roce 2023 a 2024:</a:t>
            </a:r>
            <a:r>
              <a:rPr lang="cs-CZ" altLang="cs-CZ" sz="1900" dirty="0"/>
              <a:t> </a:t>
            </a:r>
          </a:p>
          <a:p>
            <a:r>
              <a:rPr lang="cs-CZ" altLang="cs-CZ" sz="1900" dirty="0"/>
              <a:t>9. prosince 2023</a:t>
            </a:r>
          </a:p>
          <a:p>
            <a:r>
              <a:rPr lang="cs-CZ" altLang="cs-CZ" sz="1900" dirty="0"/>
              <a:t>16. ledna 2024, 3. února 2024, 2. března 2024, 23. března, </a:t>
            </a:r>
          </a:p>
          <a:p>
            <a:pPr marL="0" indent="0">
              <a:buNone/>
            </a:pPr>
            <a:r>
              <a:rPr lang="cs-CZ" altLang="cs-CZ" sz="1900" dirty="0"/>
              <a:t>     1. května 2024, 25. května 2024</a:t>
            </a:r>
          </a:p>
          <a:p>
            <a:pPr marL="0" indent="0">
              <a:buNone/>
            </a:pPr>
            <a:r>
              <a:rPr lang="cs-CZ" altLang="cs-CZ" sz="1900" dirty="0"/>
              <a:t>     </a:t>
            </a:r>
            <a:endParaRPr lang="en-CZ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63E37-CC5D-3D2F-97A0-8DA06C4B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239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D1B18-5DE7-9E1D-0574-01CA25A8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cs-CZ" sz="4000" cap="all"/>
              <a:t>Podání přihlášky</a:t>
            </a:r>
            <a:endParaRPr lang="en-CZ" sz="400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D5D4AD5-5412-515B-2DB3-FF024C8F6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1700" dirty="0"/>
              <a:t>Samostatná přihláška ke studiu na NF VŠE elektronicky na </a:t>
            </a:r>
            <a:r>
              <a:rPr lang="cs-CZ" altLang="cs-CZ" sz="1700" dirty="0">
                <a:hlinkClick r:id="rId2"/>
              </a:rPr>
              <a:t>http://prihlasky.vse.cz</a:t>
            </a:r>
            <a:r>
              <a:rPr lang="cs-CZ" altLang="cs-CZ" sz="1700" dirty="0"/>
              <a:t> </a:t>
            </a:r>
          </a:p>
          <a:p>
            <a:pPr marL="0" indent="0" eaLnBrk="1" hangingPunct="1">
              <a:buNone/>
            </a:pPr>
            <a:endParaRPr lang="cs-CZ" altLang="cs-CZ" sz="1700" dirty="0"/>
          </a:p>
          <a:p>
            <a:pPr eaLnBrk="1" hangingPunct="1"/>
            <a:r>
              <a:rPr lang="cs-CZ" altLang="cs-CZ" sz="1700" b="1" dirty="0"/>
              <a:t>Termín doručení přihlášky:  31. 5. 2024</a:t>
            </a:r>
          </a:p>
          <a:p>
            <a:pPr lvl="1"/>
            <a:r>
              <a:rPr lang="cs-CZ" altLang="cs-CZ" sz="1700" dirty="0"/>
              <a:t>K tomuto datu musí být přihláška kompletní – tzn. </a:t>
            </a:r>
            <a:r>
              <a:rPr lang="cs-CZ" altLang="cs-CZ" sz="1700" b="1" dirty="0"/>
              <a:t>vyplněná i zaplacená</a:t>
            </a:r>
            <a:r>
              <a:rPr lang="cs-CZ" altLang="cs-CZ" sz="1700" dirty="0"/>
              <a:t> (platba musí být připsaná na účet VŠE)</a:t>
            </a:r>
          </a:p>
          <a:p>
            <a:pPr marL="457200" lvl="1" indent="0">
              <a:buNone/>
            </a:pPr>
            <a:endParaRPr lang="cs-CZ" altLang="cs-CZ" sz="1700" dirty="0"/>
          </a:p>
          <a:p>
            <a:pPr>
              <a:spcBef>
                <a:spcPts val="0"/>
              </a:spcBef>
            </a:pPr>
            <a:r>
              <a:rPr lang="cs-CZ" altLang="cs-CZ" sz="1700" dirty="0"/>
              <a:t> </a:t>
            </a:r>
            <a:r>
              <a:rPr lang="cs-CZ" altLang="cs-CZ" sz="1700" b="1" dirty="0"/>
              <a:t>Termín doručení přihlášky ECON: 30.4. 2024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700" b="1" baseline="30000" dirty="0"/>
          </a:p>
          <a:p>
            <a:pPr eaLnBrk="1" hangingPunct="1"/>
            <a:r>
              <a:rPr lang="cs-CZ" altLang="cs-CZ" sz="1700" dirty="0"/>
              <a:t>Poplatek za přijímací řízení: 890,- Kč</a:t>
            </a:r>
          </a:p>
          <a:p>
            <a:endParaRPr lang="en-CZ" sz="17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Bell with solid fill">
            <a:extLst>
              <a:ext uri="{FF2B5EF4-FFF2-40B4-BE49-F238E27FC236}">
                <a16:creationId xmlns:a16="http://schemas.microsoft.com/office/drawing/2014/main" id="{B66903B9-0422-D8A8-A59F-93D5B7653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69B0779-AE80-481A-B706-5ECC8F3B3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460" y="0"/>
            <a:ext cx="1094630" cy="1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57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E945-AB17-9B3A-E991-086D2DA0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/>
              <a:t>Podmínky přijetí</a:t>
            </a:r>
            <a:endParaRPr lang="en-CZ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9C21C2A-9B2F-E8B7-710A-564272231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2329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70945-61CE-7DB8-BE9C-5E812D68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E5BEA8-9350-421D-B90F-7E49E9184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460" y="45917"/>
            <a:ext cx="1094630" cy="1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8C532-986F-4402-8311-8A251B8E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cs-CZ" cap="all">
                <a:solidFill>
                  <a:schemeClr val="bg1"/>
                </a:solidFill>
              </a:rPr>
              <a:t>Podmínky přijetí bez přijímací zkoušky</a:t>
            </a:r>
            <a:endParaRPr lang="en-CZ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14C58-53B4-B5F7-B649-4AB788DD7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Dosažení </a:t>
            </a:r>
            <a:r>
              <a:rPr lang="cs-CZ" altLang="cs-CZ" sz="2400" b="1"/>
              <a:t>průměrného prospěchu 1,50 </a:t>
            </a:r>
            <a:r>
              <a:rPr lang="cs-CZ" altLang="cs-CZ" sz="2400"/>
              <a:t>za tři poslední pololetí středoškolského studia.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Umístění </a:t>
            </a:r>
            <a:r>
              <a:rPr lang="cs-CZ" altLang="cs-CZ" sz="2400" b="1"/>
              <a:t>do 10. místa včetně </a:t>
            </a:r>
            <a:r>
              <a:rPr lang="cs-CZ" altLang="cs-CZ" sz="2400"/>
              <a:t>v „Soutěži o cenu děkana Národohospodářské fakulty VŠE v Praze o nejlepší středoškolskou práci v oblasti ekonomie“.</a:t>
            </a:r>
          </a:p>
          <a:p>
            <a:pPr eaLnBrk="1" hangingPunct="1"/>
            <a:r>
              <a:rPr lang="cs-CZ" altLang="cs-CZ" sz="2400" b="1"/>
              <a:t>Účast v celostátní soutěži SOČ</a:t>
            </a:r>
            <a:r>
              <a:rPr lang="cs-CZ" altLang="cs-CZ" sz="2400"/>
              <a:t>, v celostátních kolech studentských odborných olympiád nebo jiných fakultou uznaných studentských soutěžích.</a:t>
            </a:r>
          </a:p>
          <a:p>
            <a:endParaRPr lang="en-CZ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B3F31-F34E-AC2C-9327-7D07E3A6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102AAAC-993E-4C7C-8326-0264441FF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460" y="4961"/>
            <a:ext cx="1094630" cy="1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1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B620B-A620-AD0F-298D-3077C531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cs-CZ" cap="all">
                <a:solidFill>
                  <a:schemeClr val="bg1"/>
                </a:solidFill>
              </a:rPr>
              <a:t>Studium v zahraničí</a:t>
            </a:r>
            <a:endParaRPr lang="en-CZ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0A501-57EB-BE65-8A91-B24EF6C3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514350" indent="-514350" eaLnBrk="1" hangingPunct="1"/>
            <a:r>
              <a:rPr lang="cs-CZ" altLang="cs-CZ" sz="2400"/>
              <a:t>Pobyty organizované VŠE – </a:t>
            </a:r>
            <a:r>
              <a:rPr lang="cs-CZ" altLang="cs-CZ" sz="2400" b="1"/>
              <a:t>Erasmus +</a:t>
            </a:r>
          </a:p>
          <a:p>
            <a:pPr marL="514350" indent="-514350" eaLnBrk="1" hangingPunct="1"/>
            <a:r>
              <a:rPr lang="cs-CZ" altLang="cs-CZ" sz="2400"/>
              <a:t>Studijní programy na VŠE v anglickém jazyce spojené se studiem v zahraničí</a:t>
            </a:r>
            <a:endParaRPr lang="cs-CZ" altLang="cs-CZ" sz="2400" b="1"/>
          </a:p>
          <a:p>
            <a:pPr marL="514350" indent="-514350" eaLnBrk="1" hangingPunct="1"/>
            <a:r>
              <a:rPr lang="cs-CZ" altLang="cs-CZ" sz="2400"/>
              <a:t>Studium v zahraničí organizované jinými institucemi – Stipendijní pobyty </a:t>
            </a:r>
          </a:p>
          <a:p>
            <a:pPr marL="914400" lvl="1" indent="-514350" eaLnBrk="1" hangingPunct="1"/>
            <a:r>
              <a:rPr lang="cs-CZ" altLang="cs-CZ" b="1"/>
              <a:t>J. W. Fulbright Commission – </a:t>
            </a:r>
            <a:r>
              <a:rPr lang="cs-CZ" altLang="cs-CZ"/>
              <a:t>USA</a:t>
            </a:r>
          </a:p>
          <a:p>
            <a:pPr marL="914400" lvl="1" indent="-514350" eaLnBrk="1" hangingPunct="1"/>
            <a:r>
              <a:rPr lang="cs-CZ" altLang="cs-CZ" b="1"/>
              <a:t>AIA a mezivládní kulturních dohody</a:t>
            </a:r>
            <a:endParaRPr lang="cs-CZ" altLang="cs-CZ"/>
          </a:p>
          <a:p>
            <a:endParaRPr lang="en-CZ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18EDA-8AFF-3780-13CA-337ADC59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7869745-E514-4083-BCC3-DB02F0A6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179" y="4961"/>
            <a:ext cx="1094630" cy="1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47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DF94-6299-F42F-293A-C70358F1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cs-CZ" sz="5200" cap="all"/>
              <a:t>Soutěže a stipendia (1)</a:t>
            </a:r>
            <a:endParaRPr lang="en-CZ" sz="5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D2ABD-E7F0-1083-74BF-EB7B5F93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9A6124A-99CC-B558-FDA5-2B9601BF2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592326"/>
              </p:ext>
            </p:extLst>
          </p:nvPr>
        </p:nvGraphicFramePr>
        <p:xfrm>
          <a:off x="5208178" y="974345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0FB822B5-6551-4B7F-B7C7-078ABD5D8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9758" y="10047"/>
            <a:ext cx="1244120" cy="144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9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376FA-8970-0609-6323-D97FBFA7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 cap="all"/>
              <a:t>Co vám nf vše nabízí?</a:t>
            </a:r>
            <a:endParaRPr lang="en-CZ" sz="52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02151BD-27EC-F3C4-6DAF-C53C53F9D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19814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2124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DF94-6299-F42F-293A-C70358F1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cs-CZ" sz="5200" cap="all" dirty="0"/>
              <a:t>Soutěže a stipendia (2)</a:t>
            </a:r>
            <a:endParaRPr lang="en-CZ" sz="5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D2ABD-E7F0-1083-74BF-EB7B5F93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9A6124A-99CC-B558-FDA5-2B9601BF2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535209"/>
              </p:ext>
            </p:extLst>
          </p:nvPr>
        </p:nvGraphicFramePr>
        <p:xfrm>
          <a:off x="4479235" y="1550504"/>
          <a:ext cx="6877613" cy="457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Coins with solid fill">
            <a:extLst>
              <a:ext uri="{FF2B5EF4-FFF2-40B4-BE49-F238E27FC236}">
                <a16:creationId xmlns:a16="http://schemas.microsoft.com/office/drawing/2014/main" id="{2C00336A-AE38-FCAC-3D2B-95AA00B899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0634" y="3313894"/>
            <a:ext cx="859806" cy="8598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A920DA3-B9A8-482E-B068-608293BFA2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8973" y="20890"/>
            <a:ext cx="1329978" cy="14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28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ketbalový míč padající do koše proti nebi">
            <a:extLst>
              <a:ext uri="{FF2B5EF4-FFF2-40B4-BE49-F238E27FC236}">
                <a16:creationId xmlns:a16="http://schemas.microsoft.com/office/drawing/2014/main" id="{750FA660-2FD9-734E-63A9-C70CE0929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9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82F3A-4986-EE25-816B-1103BE25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cs-CZ" cap="all" dirty="0"/>
              <a:t>Sportovní aktivity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52888-BAD4-88AB-8BC0-2772BD69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000" dirty="0"/>
              <a:t>Kurzy tělesné výchovy</a:t>
            </a:r>
          </a:p>
          <a:p>
            <a:pPr lvl="1" eaLnBrk="1" hangingPunct="1">
              <a:defRPr/>
            </a:pPr>
            <a:r>
              <a:rPr lang="cs-CZ" sz="2000" dirty="0"/>
              <a:t>aerobic, basket, soft, volejbal, šerm, tenis…</a:t>
            </a:r>
          </a:p>
          <a:p>
            <a:pPr eaLnBrk="1" hangingPunct="1">
              <a:defRPr/>
            </a:pPr>
            <a:r>
              <a:rPr lang="cs-CZ" sz="2000" dirty="0"/>
              <a:t>VŠTJ Ekonom</a:t>
            </a:r>
          </a:p>
          <a:p>
            <a:pPr eaLnBrk="1" hangingPunct="1">
              <a:defRPr/>
            </a:pPr>
            <a:r>
              <a:rPr lang="cs-CZ" sz="2000" dirty="0"/>
              <a:t>Letní a zimní výcvikové kurzy</a:t>
            </a:r>
          </a:p>
          <a:p>
            <a:pPr eaLnBrk="1" hangingPunct="1">
              <a:defRPr/>
            </a:pPr>
            <a:r>
              <a:rPr lang="cs-CZ" sz="2000" b="1" dirty="0"/>
              <a:t>Squash</a:t>
            </a:r>
            <a:r>
              <a:rPr lang="cs-CZ" sz="2000" dirty="0"/>
              <a:t> liga, </a:t>
            </a:r>
            <a:r>
              <a:rPr lang="cs-CZ" sz="2000" dirty="0" err="1"/>
              <a:t>Bat</a:t>
            </a:r>
            <a:r>
              <a:rPr lang="cs-CZ" sz="2000" dirty="0"/>
              <a:t> liga v </a:t>
            </a:r>
            <a:r>
              <a:rPr lang="cs-CZ" sz="2000" b="1" dirty="0"/>
              <a:t>badmintonu</a:t>
            </a:r>
            <a:r>
              <a:rPr lang="cs-CZ" sz="2000" dirty="0"/>
              <a:t>, Jarov liga v </a:t>
            </a:r>
            <a:r>
              <a:rPr lang="cs-CZ" sz="2000" b="1" dirty="0"/>
              <a:t>malém fotbale</a:t>
            </a:r>
            <a:r>
              <a:rPr lang="cs-CZ" sz="2000" dirty="0"/>
              <a:t>, Student </a:t>
            </a:r>
            <a:r>
              <a:rPr lang="cs-CZ" sz="2000" b="1" dirty="0"/>
              <a:t>Golf</a:t>
            </a:r>
            <a:r>
              <a:rPr lang="cs-CZ" sz="2000" dirty="0"/>
              <a:t>, SBOWL liga, </a:t>
            </a:r>
            <a:r>
              <a:rPr lang="cs-CZ" sz="2000" b="1" dirty="0" err="1"/>
              <a:t>Beach</a:t>
            </a:r>
            <a:r>
              <a:rPr lang="cs-CZ" sz="2000" dirty="0"/>
              <a:t> pohár, Vokovické </a:t>
            </a:r>
            <a:r>
              <a:rPr lang="cs-CZ" sz="2000" b="1" dirty="0"/>
              <a:t>atletické</a:t>
            </a:r>
            <a:r>
              <a:rPr lang="cs-CZ" sz="2000" dirty="0"/>
              <a:t> a míčové hry, </a:t>
            </a:r>
            <a:r>
              <a:rPr lang="cs-CZ" sz="2000" dirty="0" err="1"/>
              <a:t>Třebešínský</a:t>
            </a:r>
            <a:r>
              <a:rPr lang="cs-CZ" sz="2000" dirty="0"/>
              <a:t> </a:t>
            </a:r>
            <a:r>
              <a:rPr lang="cs-CZ" sz="2000" b="1" dirty="0"/>
              <a:t>tenisový</a:t>
            </a:r>
            <a:r>
              <a:rPr lang="cs-CZ" sz="2000" dirty="0"/>
              <a:t> talíř… </a:t>
            </a:r>
          </a:p>
          <a:p>
            <a:pPr eaLnBrk="1" hangingPunct="1">
              <a:buFontTx/>
              <a:buNone/>
              <a:defRPr/>
            </a:pPr>
            <a:r>
              <a:rPr lang="cs-CZ" sz="2000" b="1" dirty="0"/>
              <a:t>http://</a:t>
            </a:r>
            <a:r>
              <a:rPr lang="cs-CZ" sz="2000" b="1" dirty="0" err="1"/>
              <a:t>sport.vse.cz</a:t>
            </a:r>
            <a:endParaRPr lang="cs-CZ" sz="2000" b="1" dirty="0"/>
          </a:p>
          <a:p>
            <a:endParaRPr lang="en-CZ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B741F-2C04-9A8C-8D52-7AC2D1AD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2140" y="6356350"/>
            <a:ext cx="7589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39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>
            <a:extLst>
              <a:ext uri="{FF2B5EF4-FFF2-40B4-BE49-F238E27FC236}">
                <a16:creationId xmlns:a16="http://schemas.microsoft.com/office/drawing/2014/main" id="{18073F7C-3577-21A0-9C20-8A4E7DD26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C3BDB-69C1-CBD2-B6FA-1E923E29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PROMOCE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5D039-4E8D-4876-7DB6-97AEA71A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4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BDE4CCE-B5F8-4AF1-B832-903022579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200" y="3867960"/>
            <a:ext cx="7859800" cy="52498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75BB6B-E880-47B1-BA37-C1112D71A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15" y="-2865120"/>
            <a:ext cx="10289512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0474E-14BA-77AB-6AEB-8253DC9B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cs-CZ" cap="all" dirty="0"/>
              <a:t>Den otevřených dveří Nf vše v </a:t>
            </a:r>
            <a:r>
              <a:rPr lang="cs-CZ" cap="all" dirty="0" err="1"/>
              <a:t>praze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542FB-5986-1396-0A3B-86F651AB7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364130"/>
            <a:ext cx="4690781" cy="1064631"/>
          </a:xfrm>
        </p:spPr>
        <p:txBody>
          <a:bodyPr>
            <a:normAutofit/>
          </a:bodyPr>
          <a:lstStyle/>
          <a:p>
            <a:r>
              <a:rPr lang="cs-CZ" altLang="cs-CZ" sz="2000" dirty="0"/>
              <a:t>20. ledna 2023 od 10.00h formou on-line</a:t>
            </a:r>
          </a:p>
          <a:p>
            <a:pPr marL="0" indent="0">
              <a:buNone/>
            </a:pPr>
            <a:endParaRPr lang="en-CZ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36F7D-0C39-20F0-EA5F-DE07CBD3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2140" y="6356350"/>
            <a:ext cx="7589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8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49E2AF-1027-DBF5-51A5-DFD9FDAC5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cs-CZ" altLang="cs-CZ" sz="5400"/>
              <a:t>Děkuji za pozornost</a:t>
            </a:r>
            <a:br>
              <a:rPr lang="cs-CZ" altLang="cs-CZ" sz="5400"/>
            </a:br>
            <a:endParaRPr lang="en-CZ" sz="540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68B7A95-9C8B-E624-E40C-FCBC00F03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cs-CZ" altLang="cs-CZ" sz="2000" b="1"/>
              <a:t>Otázky a odpovědi</a:t>
            </a:r>
          </a:p>
          <a:p>
            <a:pPr algn="l"/>
            <a:endParaRPr lang="en-CZ" sz="20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FB0CE64-B668-4C5F-B192-557D75A2A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750882" cy="55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59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4" descr="http://pr.vse.cz/wp-content/gallery/zizkov/21.jpg">
            <a:extLst>
              <a:ext uri="{FF2B5EF4-FFF2-40B4-BE49-F238E27FC236}">
                <a16:creationId xmlns:a16="http://schemas.microsoft.com/office/drawing/2014/main" id="{329816F5-6F88-4E07-98C1-7692CB2D0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1844675"/>
            <a:ext cx="2908300" cy="1876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pr.vse.cz/wp-content/gallery/jm/28.jpg">
            <a:extLst>
              <a:ext uri="{FF2B5EF4-FFF2-40B4-BE49-F238E27FC236}">
                <a16:creationId xmlns:a16="http://schemas.microsoft.com/office/drawing/2014/main" id="{E63CE3BD-4192-BBA8-C1EC-D484E4C39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2613" y="1844675"/>
            <a:ext cx="2913063" cy="1876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2">
            <a:extLst>
              <a:ext uri="{FF2B5EF4-FFF2-40B4-BE49-F238E27FC236}">
                <a16:creationId xmlns:a16="http://schemas.microsoft.com/office/drawing/2014/main" id="{D6DF430E-7E07-CC65-A7E0-41460A2FAD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9225" y="3786188"/>
            <a:ext cx="1935163" cy="122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EAF264F4-B1D4-C37D-A4B9-F4F60B525B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9225" y="5072063"/>
            <a:ext cx="1935163" cy="1223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ttp://pr.vse.cz/wp-content/gallery/fmjh/41.jpg">
            <a:extLst>
              <a:ext uri="{FF2B5EF4-FFF2-40B4-BE49-F238E27FC236}">
                <a16:creationId xmlns:a16="http://schemas.microsoft.com/office/drawing/2014/main" id="{5EFC783E-0715-61A9-6C76-50D2CF854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7888" y="3786188"/>
            <a:ext cx="3887788" cy="25098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pr.vse.cz/wp-content/gallery/jm/30.jpg">
            <a:extLst>
              <a:ext uri="{FF2B5EF4-FFF2-40B4-BE49-F238E27FC236}">
                <a16:creationId xmlns:a16="http://schemas.microsoft.com/office/drawing/2014/main" id="{9D3E9CAA-3045-4CB4-1F17-20F8B2BAB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9175" y="1844675"/>
            <a:ext cx="3400425" cy="2192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pr.vse.cz/wp-content/gallery/fmjh/43.jpg">
            <a:extLst>
              <a:ext uri="{FF2B5EF4-FFF2-40B4-BE49-F238E27FC236}">
                <a16:creationId xmlns:a16="http://schemas.microsoft.com/office/drawing/2014/main" id="{89BDFB8C-33DF-8770-598D-DEFDCB47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9175" y="4100513"/>
            <a:ext cx="3400425" cy="2193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FE385F-E6DC-41B5-BE6C-75AF77A5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Moderní zázemí univerzity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89B219-99CC-4F72-A370-2E1FCD9B14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9460" y="134479"/>
            <a:ext cx="1094630" cy="1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1B18E-F2BA-214C-E327-AF2BC7BD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1"/>
            <a:ext cx="10515600" cy="221717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200" kern="1200">
                <a:latin typeface="+mj-lt"/>
                <a:ea typeface="+mj-ea"/>
                <a:cs typeface="+mj-cs"/>
              </a:rPr>
              <a:t>Rajská budova (VŠE v Praze)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601C368A-1EB9-A06A-60B4-407B9A877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36" r="33928" b="2"/>
          <a:stretch/>
        </p:blipFill>
        <p:spPr bwMode="auto">
          <a:xfrm>
            <a:off x="184558" y="2962911"/>
            <a:ext cx="2255462" cy="3155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Rajská budova">
            <a:extLst>
              <a:ext uri="{FF2B5EF4-FFF2-40B4-BE49-F238E27FC236}">
                <a16:creationId xmlns:a16="http://schemas.microsoft.com/office/drawing/2014/main" id="{773DEB89-2B7E-3DD9-CBC4-D0856E1E8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6789" r="21727" b="-1"/>
          <a:stretch/>
        </p:blipFill>
        <p:spPr bwMode="auto">
          <a:xfrm>
            <a:off x="2575696" y="2962911"/>
            <a:ext cx="2255462" cy="3155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Rajská budova">
            <a:extLst>
              <a:ext uri="{FF2B5EF4-FFF2-40B4-BE49-F238E27FC236}">
                <a16:creationId xmlns:a16="http://schemas.microsoft.com/office/drawing/2014/main" id="{7BC02CFD-5535-6F07-8E5B-446CF300D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r="-5" b="6617"/>
          <a:stretch/>
        </p:blipFill>
        <p:spPr bwMode="auto">
          <a:xfrm>
            <a:off x="4966833" y="2962911"/>
            <a:ext cx="2255462" cy="3155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Rajská budova">
            <a:extLst>
              <a:ext uri="{FF2B5EF4-FFF2-40B4-BE49-F238E27FC236}">
                <a16:creationId xmlns:a16="http://schemas.microsoft.com/office/drawing/2014/main" id="{EA73EA03-B72A-2CF1-9FE8-409E0A201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29315" r="21184" b="2"/>
          <a:stretch/>
        </p:blipFill>
        <p:spPr bwMode="auto">
          <a:xfrm>
            <a:off x="7357971" y="2962911"/>
            <a:ext cx="2255462" cy="3155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ajská budova">
            <a:extLst>
              <a:ext uri="{FF2B5EF4-FFF2-40B4-BE49-F238E27FC236}">
                <a16:creationId xmlns:a16="http://schemas.microsoft.com/office/drawing/2014/main" id="{495D11A7-7F54-B431-2FCE-0794F8D2D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29386" r="22719" b="-2"/>
          <a:stretch/>
        </p:blipFill>
        <p:spPr bwMode="auto">
          <a:xfrm>
            <a:off x="9749109" y="2962911"/>
            <a:ext cx="2255462" cy="3155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D19208D-30DE-4B82-9354-2197D4067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460" y="99267"/>
            <a:ext cx="1094630" cy="1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4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B486E-FA5F-989D-0055-5BD31DE4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VŠE V PRAZE</a:t>
            </a:r>
            <a:endParaRPr lang="en-CZ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CC0A-09A2-F0B6-A92C-B8FF6AF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sz="2400" dirty="0"/>
              <a:t>Fakulta financí a účetnictví (FFÚ)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400" dirty="0"/>
              <a:t>Fakulta mezinárodních vztahů (FMV)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400" dirty="0"/>
              <a:t>Fakulta podnikohospodářská (FPH)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400" dirty="0"/>
              <a:t>Fakulta informatiky a statistiky (FIS)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400" b="1" u="sng" dirty="0"/>
              <a:t>Národohospodářská fakulta</a:t>
            </a:r>
            <a:r>
              <a:rPr lang="cs-CZ" sz="2400" b="1" dirty="0"/>
              <a:t>   </a:t>
            </a:r>
            <a:r>
              <a:rPr lang="cs-CZ" sz="2400" b="1" dirty="0">
                <a:solidFill>
                  <a:srgbClr val="00B0F0"/>
                </a:solidFill>
              </a:rPr>
              <a:t>NF VŠE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400" dirty="0"/>
              <a:t>Fakulta managementu (FM Jindřichův Hradec)</a:t>
            </a:r>
          </a:p>
          <a:p>
            <a:endParaRPr lang="en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526442E-6CC0-44A2-B25D-2E42D1400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471" y="30480"/>
            <a:ext cx="1094630" cy="1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7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824F-2875-7BF6-1434-4C9C1584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 sz="2800" cap="all" dirty="0"/>
              <a:t>Národohospodářská fakulta</a:t>
            </a:r>
            <a:br>
              <a:rPr lang="cs-CZ" sz="2800" cap="all" dirty="0"/>
            </a:br>
            <a:r>
              <a:rPr lang="cs-CZ" sz="2800" cap="all" dirty="0"/>
              <a:t>Bakalářské programy</a:t>
            </a:r>
            <a:endParaRPr lang="en-CZ" sz="28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F58CFE8-6B1A-23FF-09F9-F29302729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649742"/>
              </p:ext>
            </p:extLst>
          </p:nvPr>
        </p:nvGraphicFramePr>
        <p:xfrm>
          <a:off x="762000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tudious high school students">
            <a:extLst>
              <a:ext uri="{FF2B5EF4-FFF2-40B4-BE49-F238E27FC236}">
                <a16:creationId xmlns:a16="http://schemas.microsoft.com/office/drawing/2014/main" id="{CDB685B2-228E-AF67-AB38-17F4C46FB32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954" r="17954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260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34D3-69CE-61FD-3988-5ED3D0C9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CZ" sz="5200"/>
              <a:t>I. EKONOMIE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11DD58E-B9C4-2189-AC4E-8A60790A3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55395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C2EC7-967F-C4D6-B5CC-DB25BA73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999AD1-B6CC-41A0-BFD8-9645AB18E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460" y="41536"/>
            <a:ext cx="1094630" cy="1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4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34D3-69CE-61FD-3988-5ED3D0C9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609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400" cap="all" dirty="0"/>
              <a:t>II. Národní hospodářství</a:t>
            </a:r>
            <a:endParaRPr lang="en-CZ" sz="5200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11DD58E-B9C4-2189-AC4E-8A60790A3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13656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C2EC7-967F-C4D6-B5CC-DB25BA73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E1E889A-06D9-4AD3-8052-8625E8CFF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460" y="23513"/>
            <a:ext cx="1094630" cy="1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6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34D3-69CE-61FD-3988-5ED3D0C9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cap="all" dirty="0"/>
              <a:t>III. Veřejná správa </a:t>
            </a:r>
            <a:br>
              <a:rPr lang="cs-CZ" sz="5400" cap="all" dirty="0"/>
            </a:br>
            <a:r>
              <a:rPr lang="cs-CZ" sz="5400" cap="all" dirty="0"/>
              <a:t>a regionální rozvoj</a:t>
            </a:r>
            <a:endParaRPr lang="en-CZ" sz="5200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11DD58E-B9C4-2189-AC4E-8A60790A3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77537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C2EC7-967F-C4D6-B5CC-DB25BA73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BEBDFDE-6312-4B94-B504-F09BCAA393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460" y="41536"/>
            <a:ext cx="1094630" cy="12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44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B85A2C3C738A42904E45F55C7CCE20" ma:contentTypeVersion="17" ma:contentTypeDescription="Vytvoří nový dokument" ma:contentTypeScope="" ma:versionID="282529b09a20b3c627a190f552dc85e9">
  <xsd:schema xmlns:xsd="http://www.w3.org/2001/XMLSchema" xmlns:xs="http://www.w3.org/2001/XMLSchema" xmlns:p="http://schemas.microsoft.com/office/2006/metadata/properties" xmlns:ns3="9109490c-1c8f-4387-956a-556b08f9a99a" xmlns:ns4="1e3fdf09-1bd6-4337-9184-bff04f5f847c" targetNamespace="http://schemas.microsoft.com/office/2006/metadata/properties" ma:root="true" ma:fieldsID="c5702d2f4f756a1a55180ef8f61c9a21" ns3:_="" ns4:_="">
    <xsd:import namespace="9109490c-1c8f-4387-956a-556b08f9a99a"/>
    <xsd:import namespace="1e3fdf09-1bd6-4337-9184-bff04f5f847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  <xsd:element ref="ns4:MediaServiceSearchPropertie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9490c-1c8f-4387-956a-556b08f9a9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odnota hash upozornění na sdílení" ma:internalName="SharingHintHash" ma:readOnly="true">
      <xsd:simpleType>
        <xsd:restriction base="dms:Text"/>
      </xsd:simpleType>
    </xsd:element>
    <xsd:element name="SharedWithDetails" ma:index="10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fdf09-1bd6-4337-9184-bff04f5f8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3fdf09-1bd6-4337-9184-bff04f5f847c" xsi:nil="true"/>
  </documentManagement>
</p:properties>
</file>

<file path=customXml/itemProps1.xml><?xml version="1.0" encoding="utf-8"?>
<ds:datastoreItem xmlns:ds="http://schemas.openxmlformats.org/officeDocument/2006/customXml" ds:itemID="{5FEA14C7-EFD5-4E4F-AFC4-A03351338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09490c-1c8f-4387-956a-556b08f9a99a"/>
    <ds:schemaRef ds:uri="1e3fdf09-1bd6-4337-9184-bff04f5f8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C85BF6-48D5-478D-ADB7-F596884576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1E69E5-094F-441A-8240-326877D5FAA8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1e3fdf09-1bd6-4337-9184-bff04f5f847c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109490c-1c8f-4387-956a-556b08f9a9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17148</TotalTime>
  <Words>1298</Words>
  <Application>Microsoft Office PowerPoint</Application>
  <PresentationFormat>Širokoúhlá obrazovka</PresentationFormat>
  <Paragraphs>147</Paragraphs>
  <Slides>24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Century Schoolbook</vt:lpstr>
      <vt:lpstr>Office Theme</vt:lpstr>
      <vt:lpstr>Možnosti studia na  NF VŠE v Praze 2023/2024</vt:lpstr>
      <vt:lpstr>Co vám nf vše nabízí?</vt:lpstr>
      <vt:lpstr>Moderní zázemí univerzity</vt:lpstr>
      <vt:lpstr>Rajská budova (VŠE v Praze)</vt:lpstr>
      <vt:lpstr>VŠE V PRAZE</vt:lpstr>
      <vt:lpstr>Národohospodářská fakulta Bakalářské programy</vt:lpstr>
      <vt:lpstr>I. EKONOMIE</vt:lpstr>
      <vt:lpstr>II. Národní hospodářství</vt:lpstr>
      <vt:lpstr>III. Veřejná správa  a regionální rozvoj</vt:lpstr>
      <vt:lpstr>Možnosti studia cizích jazyků na NF</vt:lpstr>
      <vt:lpstr>Významní absolventi</vt:lpstr>
      <vt:lpstr>OSOBNOSTI PŮSOBÍCÍ NA FAKULTĚ</vt:lpstr>
      <vt:lpstr>Přihláška ke studiu na NF</vt:lpstr>
      <vt:lpstr>Přijímací zkoušky</vt:lpstr>
      <vt:lpstr>Podání přihlášky</vt:lpstr>
      <vt:lpstr>Podmínky přijetí</vt:lpstr>
      <vt:lpstr>Podmínky přijetí bez přijímací zkoušky</vt:lpstr>
      <vt:lpstr>Studium v zahraničí</vt:lpstr>
      <vt:lpstr>Soutěže a stipendia (1)</vt:lpstr>
      <vt:lpstr>Soutěže a stipendia (2)</vt:lpstr>
      <vt:lpstr>Sportovní aktivity</vt:lpstr>
      <vt:lpstr>PROMOCE</vt:lpstr>
      <vt:lpstr>Den otevřených dveří Nf vše v praze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Digitalizace v kontextu regionálního rozvoje</dc:title>
  <dc:creator>Martina Kubíková</dc:creator>
  <cp:lastModifiedBy>Helena Chytilová</cp:lastModifiedBy>
  <cp:revision>19</cp:revision>
  <dcterms:created xsi:type="dcterms:W3CDTF">2022-01-26T13:42:01Z</dcterms:created>
  <dcterms:modified xsi:type="dcterms:W3CDTF">2023-09-18T11:57:49Z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0x010100B4B85A2C3C738A42904E45F55C7CCE20</vt:lpwstr>
  </property>
</Properties>
</file>